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0" r:id="rId3"/>
    <p:sldId id="293" r:id="rId4"/>
    <p:sldId id="364" r:id="rId5"/>
    <p:sldId id="365" r:id="rId6"/>
    <p:sldId id="366" r:id="rId7"/>
    <p:sldId id="367" r:id="rId8"/>
    <p:sldId id="294" r:id="rId9"/>
    <p:sldId id="325" r:id="rId10"/>
    <p:sldId id="327" r:id="rId11"/>
    <p:sldId id="295" r:id="rId12"/>
    <p:sldId id="297" r:id="rId13"/>
    <p:sldId id="328" r:id="rId14"/>
    <p:sldId id="307" r:id="rId15"/>
    <p:sldId id="329" r:id="rId16"/>
    <p:sldId id="330" r:id="rId17"/>
    <p:sldId id="331" r:id="rId18"/>
    <p:sldId id="332" r:id="rId19"/>
    <p:sldId id="333" r:id="rId20"/>
    <p:sldId id="334" r:id="rId21"/>
    <p:sldId id="361" r:id="rId22"/>
    <p:sldId id="335" r:id="rId23"/>
    <p:sldId id="336" r:id="rId24"/>
    <p:sldId id="363" r:id="rId25"/>
    <p:sldId id="346" r:id="rId26"/>
    <p:sldId id="347" r:id="rId27"/>
    <p:sldId id="324" r:id="rId28"/>
    <p:sldId id="344" r:id="rId29"/>
    <p:sldId id="350" r:id="rId30"/>
    <p:sldId id="349" r:id="rId31"/>
    <p:sldId id="351" r:id="rId32"/>
    <p:sldId id="352" r:id="rId33"/>
    <p:sldId id="353" r:id="rId34"/>
    <p:sldId id="354" r:id="rId35"/>
    <p:sldId id="355" r:id="rId36"/>
    <p:sldId id="356" r:id="rId37"/>
    <p:sldId id="358" r:id="rId38"/>
    <p:sldId id="357" r:id="rId39"/>
    <p:sldId id="359" r:id="rId40"/>
    <p:sldId id="360" r:id="rId41"/>
    <p:sldId id="348" r:id="rId42"/>
    <p:sldId id="345" r:id="rId43"/>
    <p:sldId id="340" r:id="rId44"/>
    <p:sldId id="341" r:id="rId45"/>
    <p:sldId id="342" r:id="rId46"/>
    <p:sldId id="343"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C368B5-1730-47C7-A00C-676540C9C7E9}" v="18" dt="2024-09-14T20:59:21.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uce Nettleton" userId="0ead89dc59be5074" providerId="LiveId" clId="{64C368B5-1730-47C7-A00C-676540C9C7E9}"/>
    <pc:docChg chg="undo custSel addSld delSld modSld sldOrd">
      <pc:chgData name="Bruce Nettleton" userId="0ead89dc59be5074" providerId="LiveId" clId="{64C368B5-1730-47C7-A00C-676540C9C7E9}" dt="2024-09-14T21:01:02.297" v="2669" actId="478"/>
      <pc:docMkLst>
        <pc:docMk/>
      </pc:docMkLst>
      <pc:sldChg chg="del">
        <pc:chgData name="Bruce Nettleton" userId="0ead89dc59be5074" providerId="LiveId" clId="{64C368B5-1730-47C7-A00C-676540C9C7E9}" dt="2024-09-12T21:48:48.603" v="178" actId="47"/>
        <pc:sldMkLst>
          <pc:docMk/>
          <pc:sldMk cId="221237687" sldId="257"/>
        </pc:sldMkLst>
      </pc:sldChg>
      <pc:sldChg chg="addSp delSp modSp del mod">
        <pc:chgData name="Bruce Nettleton" userId="0ead89dc59be5074" providerId="LiveId" clId="{64C368B5-1730-47C7-A00C-676540C9C7E9}" dt="2024-09-12T21:43:54.474" v="147" actId="47"/>
        <pc:sldMkLst>
          <pc:docMk/>
          <pc:sldMk cId="2285395148" sldId="258"/>
        </pc:sldMkLst>
        <pc:spChg chg="del">
          <ac:chgData name="Bruce Nettleton" userId="0ead89dc59be5074" providerId="LiveId" clId="{64C368B5-1730-47C7-A00C-676540C9C7E9}" dt="2024-09-12T21:42:35.549" v="134" actId="478"/>
          <ac:spMkLst>
            <pc:docMk/>
            <pc:sldMk cId="2285395148" sldId="258"/>
            <ac:spMk id="2" creationId="{4647B7C4-65C3-47D9-8CFC-EACABA4E5D34}"/>
          </ac:spMkLst>
        </pc:spChg>
        <pc:graphicFrameChg chg="del">
          <ac:chgData name="Bruce Nettleton" userId="0ead89dc59be5074" providerId="LiveId" clId="{64C368B5-1730-47C7-A00C-676540C9C7E9}" dt="2024-09-12T21:41:57.959" v="133" actId="478"/>
          <ac:graphicFrameMkLst>
            <pc:docMk/>
            <pc:sldMk cId="2285395148" sldId="258"/>
            <ac:graphicFrameMk id="5" creationId="{9248570E-AC18-4BA0-A62B-EF177A5004DC}"/>
          </ac:graphicFrameMkLst>
        </pc:graphicFrameChg>
        <pc:picChg chg="add mod">
          <ac:chgData name="Bruce Nettleton" userId="0ead89dc59be5074" providerId="LiveId" clId="{64C368B5-1730-47C7-A00C-676540C9C7E9}" dt="2024-09-12T21:43:03.295" v="140" actId="1076"/>
          <ac:picMkLst>
            <pc:docMk/>
            <pc:sldMk cId="2285395148" sldId="258"/>
            <ac:picMk id="4" creationId="{8A74034F-8214-75A3-F593-AF9A6ACE2B3D}"/>
          </ac:picMkLst>
        </pc:picChg>
      </pc:sldChg>
      <pc:sldChg chg="del">
        <pc:chgData name="Bruce Nettleton" userId="0ead89dc59be5074" providerId="LiveId" clId="{64C368B5-1730-47C7-A00C-676540C9C7E9}" dt="2024-09-12T21:48:24.148" v="165" actId="47"/>
        <pc:sldMkLst>
          <pc:docMk/>
          <pc:sldMk cId="2848105702" sldId="259"/>
        </pc:sldMkLst>
      </pc:sldChg>
      <pc:sldChg chg="del">
        <pc:chgData name="Bruce Nettleton" userId="0ead89dc59be5074" providerId="LiveId" clId="{64C368B5-1730-47C7-A00C-676540C9C7E9}" dt="2024-09-12T21:48:49.381" v="179" actId="47"/>
        <pc:sldMkLst>
          <pc:docMk/>
          <pc:sldMk cId="378558998" sldId="260"/>
        </pc:sldMkLst>
      </pc:sldChg>
      <pc:sldChg chg="del">
        <pc:chgData name="Bruce Nettleton" userId="0ead89dc59be5074" providerId="LiveId" clId="{64C368B5-1730-47C7-A00C-676540C9C7E9}" dt="2024-09-12T21:48:55.451" v="182" actId="47"/>
        <pc:sldMkLst>
          <pc:docMk/>
          <pc:sldMk cId="4210013278" sldId="261"/>
        </pc:sldMkLst>
      </pc:sldChg>
      <pc:sldChg chg="del">
        <pc:chgData name="Bruce Nettleton" userId="0ead89dc59be5074" providerId="LiveId" clId="{64C368B5-1730-47C7-A00C-676540C9C7E9}" dt="2024-09-12T21:49:00.633" v="188" actId="47"/>
        <pc:sldMkLst>
          <pc:docMk/>
          <pc:sldMk cId="1069467588" sldId="262"/>
        </pc:sldMkLst>
      </pc:sldChg>
      <pc:sldChg chg="del">
        <pc:chgData name="Bruce Nettleton" userId="0ead89dc59be5074" providerId="LiveId" clId="{64C368B5-1730-47C7-A00C-676540C9C7E9}" dt="2024-09-12T21:48:57.463" v="185" actId="47"/>
        <pc:sldMkLst>
          <pc:docMk/>
          <pc:sldMk cId="1030330397" sldId="263"/>
        </pc:sldMkLst>
      </pc:sldChg>
      <pc:sldChg chg="del">
        <pc:chgData name="Bruce Nettleton" userId="0ead89dc59be5074" providerId="LiveId" clId="{64C368B5-1730-47C7-A00C-676540C9C7E9}" dt="2024-09-12T21:49:58.955" v="190" actId="47"/>
        <pc:sldMkLst>
          <pc:docMk/>
          <pc:sldMk cId="911214379" sldId="264"/>
        </pc:sldMkLst>
      </pc:sldChg>
      <pc:sldChg chg="del">
        <pc:chgData name="Bruce Nettleton" userId="0ead89dc59be5074" providerId="LiveId" clId="{64C368B5-1730-47C7-A00C-676540C9C7E9}" dt="2024-09-12T21:50:03.309" v="193" actId="47"/>
        <pc:sldMkLst>
          <pc:docMk/>
          <pc:sldMk cId="2899812873" sldId="265"/>
        </pc:sldMkLst>
      </pc:sldChg>
      <pc:sldChg chg="del">
        <pc:chgData name="Bruce Nettleton" userId="0ead89dc59be5074" providerId="LiveId" clId="{64C368B5-1730-47C7-A00C-676540C9C7E9}" dt="2024-09-12T21:48:53.276" v="180" actId="47"/>
        <pc:sldMkLst>
          <pc:docMk/>
          <pc:sldMk cId="3562863512" sldId="266"/>
        </pc:sldMkLst>
      </pc:sldChg>
      <pc:sldChg chg="del">
        <pc:chgData name="Bruce Nettleton" userId="0ead89dc59be5074" providerId="LiveId" clId="{64C368B5-1730-47C7-A00C-676540C9C7E9}" dt="2024-09-12T21:48:56.113" v="183" actId="47"/>
        <pc:sldMkLst>
          <pc:docMk/>
          <pc:sldMk cId="3930427997" sldId="267"/>
        </pc:sldMkLst>
      </pc:sldChg>
      <pc:sldChg chg="del">
        <pc:chgData name="Bruce Nettleton" userId="0ead89dc59be5074" providerId="LiveId" clId="{64C368B5-1730-47C7-A00C-676540C9C7E9}" dt="2024-09-12T21:48:58.123" v="186" actId="47"/>
        <pc:sldMkLst>
          <pc:docMk/>
          <pc:sldMk cId="1030631194" sldId="268"/>
        </pc:sldMkLst>
      </pc:sldChg>
      <pc:sldChg chg="del">
        <pc:chgData name="Bruce Nettleton" userId="0ead89dc59be5074" providerId="LiveId" clId="{64C368B5-1730-47C7-A00C-676540C9C7E9}" dt="2024-09-12T21:49:01.567" v="189" actId="47"/>
        <pc:sldMkLst>
          <pc:docMk/>
          <pc:sldMk cId="2301411575" sldId="269"/>
        </pc:sldMkLst>
      </pc:sldChg>
      <pc:sldChg chg="del">
        <pc:chgData name="Bruce Nettleton" userId="0ead89dc59be5074" providerId="LiveId" clId="{64C368B5-1730-47C7-A00C-676540C9C7E9}" dt="2024-09-12T21:50:01.606" v="191" actId="47"/>
        <pc:sldMkLst>
          <pc:docMk/>
          <pc:sldMk cId="3158598444" sldId="270"/>
        </pc:sldMkLst>
      </pc:sldChg>
      <pc:sldChg chg="del">
        <pc:chgData name="Bruce Nettleton" userId="0ead89dc59be5074" providerId="LiveId" clId="{64C368B5-1730-47C7-A00C-676540C9C7E9}" dt="2024-09-12T21:50:03.817" v="194" actId="47"/>
        <pc:sldMkLst>
          <pc:docMk/>
          <pc:sldMk cId="3888743328" sldId="271"/>
        </pc:sldMkLst>
      </pc:sldChg>
      <pc:sldChg chg="del">
        <pc:chgData name="Bruce Nettleton" userId="0ead89dc59be5074" providerId="LiveId" clId="{64C368B5-1730-47C7-A00C-676540C9C7E9}" dt="2024-09-12T21:48:22.632" v="164" actId="47"/>
        <pc:sldMkLst>
          <pc:docMk/>
          <pc:sldMk cId="1605674138" sldId="272"/>
        </pc:sldMkLst>
      </pc:sldChg>
      <pc:sldChg chg="del">
        <pc:chgData name="Bruce Nettleton" userId="0ead89dc59be5074" providerId="LiveId" clId="{64C368B5-1730-47C7-A00C-676540C9C7E9}" dt="2024-09-12T21:48:25.180" v="166" actId="47"/>
        <pc:sldMkLst>
          <pc:docMk/>
          <pc:sldMk cId="4018469095" sldId="273"/>
        </pc:sldMkLst>
      </pc:sldChg>
      <pc:sldChg chg="del">
        <pc:chgData name="Bruce Nettleton" userId="0ead89dc59be5074" providerId="LiveId" clId="{64C368B5-1730-47C7-A00C-676540C9C7E9}" dt="2024-09-12T21:48:54.284" v="181" actId="47"/>
        <pc:sldMkLst>
          <pc:docMk/>
          <pc:sldMk cId="468906517" sldId="274"/>
        </pc:sldMkLst>
      </pc:sldChg>
      <pc:sldChg chg="del">
        <pc:chgData name="Bruce Nettleton" userId="0ead89dc59be5074" providerId="LiveId" clId="{64C368B5-1730-47C7-A00C-676540C9C7E9}" dt="2024-09-12T21:48:56.845" v="184" actId="47"/>
        <pc:sldMkLst>
          <pc:docMk/>
          <pc:sldMk cId="306488339" sldId="275"/>
        </pc:sldMkLst>
      </pc:sldChg>
      <pc:sldChg chg="del">
        <pc:chgData name="Bruce Nettleton" userId="0ead89dc59be5074" providerId="LiveId" clId="{64C368B5-1730-47C7-A00C-676540C9C7E9}" dt="2024-09-12T21:48:59.007" v="187" actId="47"/>
        <pc:sldMkLst>
          <pc:docMk/>
          <pc:sldMk cId="2097405183" sldId="276"/>
        </pc:sldMkLst>
      </pc:sldChg>
      <pc:sldChg chg="del">
        <pc:chgData name="Bruce Nettleton" userId="0ead89dc59be5074" providerId="LiveId" clId="{64C368B5-1730-47C7-A00C-676540C9C7E9}" dt="2024-09-12T22:09:38.806" v="995" actId="47"/>
        <pc:sldMkLst>
          <pc:docMk/>
          <pc:sldMk cId="3686119800" sldId="277"/>
        </pc:sldMkLst>
      </pc:sldChg>
      <pc:sldChg chg="del">
        <pc:chgData name="Bruce Nettleton" userId="0ead89dc59be5074" providerId="LiveId" clId="{64C368B5-1730-47C7-A00C-676540C9C7E9}" dt="2024-09-12T21:50:02.680" v="192" actId="47"/>
        <pc:sldMkLst>
          <pc:docMk/>
          <pc:sldMk cId="1764711611" sldId="278"/>
        </pc:sldMkLst>
      </pc:sldChg>
      <pc:sldChg chg="del">
        <pc:chgData name="Bruce Nettleton" userId="0ead89dc59be5074" providerId="LiveId" clId="{64C368B5-1730-47C7-A00C-676540C9C7E9}" dt="2024-09-12T21:50:04.347" v="195" actId="47"/>
        <pc:sldMkLst>
          <pc:docMk/>
          <pc:sldMk cId="996275197" sldId="279"/>
        </pc:sldMkLst>
      </pc:sldChg>
      <pc:sldChg chg="del">
        <pc:chgData name="Bruce Nettleton" userId="0ead89dc59be5074" providerId="LiveId" clId="{64C368B5-1730-47C7-A00C-676540C9C7E9}" dt="2024-09-12T21:35:08.422" v="1" actId="47"/>
        <pc:sldMkLst>
          <pc:docMk/>
          <pc:sldMk cId="1669098928" sldId="281"/>
        </pc:sldMkLst>
      </pc:sldChg>
      <pc:sldChg chg="del">
        <pc:chgData name="Bruce Nettleton" userId="0ead89dc59be5074" providerId="LiveId" clId="{64C368B5-1730-47C7-A00C-676540C9C7E9}" dt="2024-09-12T21:35:14.733" v="3" actId="47"/>
        <pc:sldMkLst>
          <pc:docMk/>
          <pc:sldMk cId="3502632534" sldId="282"/>
        </pc:sldMkLst>
      </pc:sldChg>
      <pc:sldChg chg="del">
        <pc:chgData name="Bruce Nettleton" userId="0ead89dc59be5074" providerId="LiveId" clId="{64C368B5-1730-47C7-A00C-676540C9C7E9}" dt="2024-09-12T21:35:12.116" v="2" actId="47"/>
        <pc:sldMkLst>
          <pc:docMk/>
          <pc:sldMk cId="861592301" sldId="283"/>
        </pc:sldMkLst>
      </pc:sldChg>
      <pc:sldChg chg="del">
        <pc:chgData name="Bruce Nettleton" userId="0ead89dc59be5074" providerId="LiveId" clId="{64C368B5-1730-47C7-A00C-676540C9C7E9}" dt="2024-09-12T21:35:06.309" v="0" actId="47"/>
        <pc:sldMkLst>
          <pc:docMk/>
          <pc:sldMk cId="1421884450" sldId="284"/>
        </pc:sldMkLst>
      </pc:sldChg>
      <pc:sldChg chg="del">
        <pc:chgData name="Bruce Nettleton" userId="0ead89dc59be5074" providerId="LiveId" clId="{64C368B5-1730-47C7-A00C-676540C9C7E9}" dt="2024-09-12T21:35:18.436" v="4" actId="47"/>
        <pc:sldMkLst>
          <pc:docMk/>
          <pc:sldMk cId="3108142565" sldId="285"/>
        </pc:sldMkLst>
      </pc:sldChg>
      <pc:sldChg chg="add del">
        <pc:chgData name="Bruce Nettleton" userId="0ead89dc59be5074" providerId="LiveId" clId="{64C368B5-1730-47C7-A00C-676540C9C7E9}" dt="2024-09-12T21:35:39.497" v="7" actId="47"/>
        <pc:sldMkLst>
          <pc:docMk/>
          <pc:sldMk cId="3563445994" sldId="286"/>
        </pc:sldMkLst>
      </pc:sldChg>
      <pc:sldChg chg="del">
        <pc:chgData name="Bruce Nettleton" userId="0ead89dc59be5074" providerId="LiveId" clId="{64C368B5-1730-47C7-A00C-676540C9C7E9}" dt="2024-09-12T21:35:41.737" v="8" actId="47"/>
        <pc:sldMkLst>
          <pc:docMk/>
          <pc:sldMk cId="2442057082" sldId="287"/>
        </pc:sldMkLst>
      </pc:sldChg>
      <pc:sldChg chg="del">
        <pc:chgData name="Bruce Nettleton" userId="0ead89dc59be5074" providerId="LiveId" clId="{64C368B5-1730-47C7-A00C-676540C9C7E9}" dt="2024-09-12T21:35:55.981" v="9" actId="47"/>
        <pc:sldMkLst>
          <pc:docMk/>
          <pc:sldMk cId="1560781663" sldId="288"/>
        </pc:sldMkLst>
      </pc:sldChg>
      <pc:sldChg chg="del">
        <pc:chgData name="Bruce Nettleton" userId="0ead89dc59be5074" providerId="LiveId" clId="{64C368B5-1730-47C7-A00C-676540C9C7E9}" dt="2024-09-12T21:36:00.153" v="10" actId="47"/>
        <pc:sldMkLst>
          <pc:docMk/>
          <pc:sldMk cId="559645284" sldId="289"/>
        </pc:sldMkLst>
      </pc:sldChg>
      <pc:sldChg chg="add del">
        <pc:chgData name="Bruce Nettleton" userId="0ead89dc59be5074" providerId="LiveId" clId="{64C368B5-1730-47C7-A00C-676540C9C7E9}" dt="2024-09-14T11:58:13.288" v="2357" actId="47"/>
        <pc:sldMkLst>
          <pc:docMk/>
          <pc:sldMk cId="714606210" sldId="290"/>
        </pc:sldMkLst>
      </pc:sldChg>
      <pc:sldChg chg="del">
        <pc:chgData name="Bruce Nettleton" userId="0ead89dc59be5074" providerId="LiveId" clId="{64C368B5-1730-47C7-A00C-676540C9C7E9}" dt="2024-09-12T21:35:55.981" v="9" actId="47"/>
        <pc:sldMkLst>
          <pc:docMk/>
          <pc:sldMk cId="17639847" sldId="291"/>
        </pc:sldMkLst>
      </pc:sldChg>
      <pc:sldChg chg="del">
        <pc:chgData name="Bruce Nettleton" userId="0ead89dc59be5074" providerId="LiveId" clId="{64C368B5-1730-47C7-A00C-676540C9C7E9}" dt="2024-09-12T21:35:55.981" v="9" actId="47"/>
        <pc:sldMkLst>
          <pc:docMk/>
          <pc:sldMk cId="3349907080" sldId="292"/>
        </pc:sldMkLst>
      </pc:sldChg>
      <pc:sldChg chg="modSp mod">
        <pc:chgData name="Bruce Nettleton" userId="0ead89dc59be5074" providerId="LiveId" clId="{64C368B5-1730-47C7-A00C-676540C9C7E9}" dt="2024-09-14T12:03:25.219" v="2652" actId="20577"/>
        <pc:sldMkLst>
          <pc:docMk/>
          <pc:sldMk cId="1929211140" sldId="293"/>
        </pc:sldMkLst>
        <pc:spChg chg="mod">
          <ac:chgData name="Bruce Nettleton" userId="0ead89dc59be5074" providerId="LiveId" clId="{64C368B5-1730-47C7-A00C-676540C9C7E9}" dt="2024-09-14T12:03:25.219" v="2652" actId="20577"/>
          <ac:spMkLst>
            <pc:docMk/>
            <pc:sldMk cId="1929211140" sldId="293"/>
            <ac:spMk id="2" creationId="{8AA63D7E-577C-463C-8844-69CECBDA404F}"/>
          </ac:spMkLst>
        </pc:spChg>
      </pc:sldChg>
      <pc:sldChg chg="modSp mod">
        <pc:chgData name="Bruce Nettleton" userId="0ead89dc59be5074" providerId="LiveId" clId="{64C368B5-1730-47C7-A00C-676540C9C7E9}" dt="2024-09-12T21:36:13.328" v="22" actId="20577"/>
        <pc:sldMkLst>
          <pc:docMk/>
          <pc:sldMk cId="1365556722" sldId="294"/>
        </pc:sldMkLst>
        <pc:spChg chg="mod">
          <ac:chgData name="Bruce Nettleton" userId="0ead89dc59be5074" providerId="LiveId" clId="{64C368B5-1730-47C7-A00C-676540C9C7E9}" dt="2024-09-12T21:36:13.328" v="22" actId="20577"/>
          <ac:spMkLst>
            <pc:docMk/>
            <pc:sldMk cId="1365556722" sldId="294"/>
            <ac:spMk id="2" creationId="{8AA63D7E-577C-463C-8844-69CECBDA404F}"/>
          </ac:spMkLst>
        </pc:spChg>
      </pc:sldChg>
      <pc:sldChg chg="modSp mod">
        <pc:chgData name="Bruce Nettleton" userId="0ead89dc59be5074" providerId="LiveId" clId="{64C368B5-1730-47C7-A00C-676540C9C7E9}" dt="2024-09-12T21:39:36.127" v="79" actId="5793"/>
        <pc:sldMkLst>
          <pc:docMk/>
          <pc:sldMk cId="3477083493" sldId="295"/>
        </pc:sldMkLst>
        <pc:spChg chg="mod">
          <ac:chgData name="Bruce Nettleton" userId="0ead89dc59be5074" providerId="LiveId" clId="{64C368B5-1730-47C7-A00C-676540C9C7E9}" dt="2024-09-12T21:39:36.127" v="79" actId="5793"/>
          <ac:spMkLst>
            <pc:docMk/>
            <pc:sldMk cId="3477083493" sldId="295"/>
            <ac:spMk id="2" creationId="{8AA63D7E-577C-463C-8844-69CECBDA404F}"/>
          </ac:spMkLst>
        </pc:spChg>
      </pc:sldChg>
      <pc:sldChg chg="del">
        <pc:chgData name="Bruce Nettleton" userId="0ead89dc59be5074" providerId="LiveId" clId="{64C368B5-1730-47C7-A00C-676540C9C7E9}" dt="2024-09-12T21:39:44.962" v="80" actId="47"/>
        <pc:sldMkLst>
          <pc:docMk/>
          <pc:sldMk cId="1268962404" sldId="296"/>
        </pc:sldMkLst>
      </pc:sldChg>
      <pc:sldChg chg="modSp mod">
        <pc:chgData name="Bruce Nettleton" userId="0ead89dc59be5074" providerId="LiveId" clId="{64C368B5-1730-47C7-A00C-676540C9C7E9}" dt="2024-09-12T21:40:27.349" v="89" actId="313"/>
        <pc:sldMkLst>
          <pc:docMk/>
          <pc:sldMk cId="2146228581" sldId="297"/>
        </pc:sldMkLst>
        <pc:spChg chg="mod">
          <ac:chgData name="Bruce Nettleton" userId="0ead89dc59be5074" providerId="LiveId" clId="{64C368B5-1730-47C7-A00C-676540C9C7E9}" dt="2024-09-12T21:40:27.349" v="89" actId="313"/>
          <ac:spMkLst>
            <pc:docMk/>
            <pc:sldMk cId="2146228581" sldId="297"/>
            <ac:spMk id="2" creationId="{8AA63D7E-577C-463C-8844-69CECBDA404F}"/>
          </ac:spMkLst>
        </pc:spChg>
      </pc:sldChg>
      <pc:sldChg chg="del">
        <pc:chgData name="Bruce Nettleton" userId="0ead89dc59be5074" providerId="LiveId" clId="{64C368B5-1730-47C7-A00C-676540C9C7E9}" dt="2024-09-12T21:40:33.170" v="90" actId="47"/>
        <pc:sldMkLst>
          <pc:docMk/>
          <pc:sldMk cId="3197755562" sldId="298"/>
        </pc:sldMkLst>
      </pc:sldChg>
      <pc:sldChg chg="del">
        <pc:chgData name="Bruce Nettleton" userId="0ead89dc59be5074" providerId="LiveId" clId="{64C368B5-1730-47C7-A00C-676540C9C7E9}" dt="2024-09-12T21:40:35.297" v="91" actId="47"/>
        <pc:sldMkLst>
          <pc:docMk/>
          <pc:sldMk cId="3385757802" sldId="299"/>
        </pc:sldMkLst>
      </pc:sldChg>
      <pc:sldChg chg="del">
        <pc:chgData name="Bruce Nettleton" userId="0ead89dc59be5074" providerId="LiveId" clId="{64C368B5-1730-47C7-A00C-676540C9C7E9}" dt="2024-09-12T21:40:37.446" v="92" actId="47"/>
        <pc:sldMkLst>
          <pc:docMk/>
          <pc:sldMk cId="3821230737" sldId="300"/>
        </pc:sldMkLst>
      </pc:sldChg>
      <pc:sldChg chg="del">
        <pc:chgData name="Bruce Nettleton" userId="0ead89dc59be5074" providerId="LiveId" clId="{64C368B5-1730-47C7-A00C-676540C9C7E9}" dt="2024-09-12T21:40:41.374" v="93" actId="47"/>
        <pc:sldMkLst>
          <pc:docMk/>
          <pc:sldMk cId="1841048881" sldId="301"/>
        </pc:sldMkLst>
      </pc:sldChg>
      <pc:sldChg chg="del">
        <pc:chgData name="Bruce Nettleton" userId="0ead89dc59be5074" providerId="LiveId" clId="{64C368B5-1730-47C7-A00C-676540C9C7E9}" dt="2024-09-12T21:40:42.835" v="94" actId="47"/>
        <pc:sldMkLst>
          <pc:docMk/>
          <pc:sldMk cId="3210438464" sldId="302"/>
        </pc:sldMkLst>
      </pc:sldChg>
      <pc:sldChg chg="del">
        <pc:chgData name="Bruce Nettleton" userId="0ead89dc59be5074" providerId="LiveId" clId="{64C368B5-1730-47C7-A00C-676540C9C7E9}" dt="2024-09-12T21:40:43.650" v="95" actId="47"/>
        <pc:sldMkLst>
          <pc:docMk/>
          <pc:sldMk cId="2928847865" sldId="303"/>
        </pc:sldMkLst>
      </pc:sldChg>
      <pc:sldChg chg="del">
        <pc:chgData name="Bruce Nettleton" userId="0ead89dc59be5074" providerId="LiveId" clId="{64C368B5-1730-47C7-A00C-676540C9C7E9}" dt="2024-09-12T21:40:44.413" v="96" actId="47"/>
        <pc:sldMkLst>
          <pc:docMk/>
          <pc:sldMk cId="3373118825" sldId="304"/>
        </pc:sldMkLst>
      </pc:sldChg>
      <pc:sldChg chg="del">
        <pc:chgData name="Bruce Nettleton" userId="0ead89dc59be5074" providerId="LiveId" clId="{64C368B5-1730-47C7-A00C-676540C9C7E9}" dt="2024-09-12T21:40:45.311" v="97" actId="47"/>
        <pc:sldMkLst>
          <pc:docMk/>
          <pc:sldMk cId="403270426" sldId="305"/>
        </pc:sldMkLst>
      </pc:sldChg>
      <pc:sldChg chg="del">
        <pc:chgData name="Bruce Nettleton" userId="0ead89dc59be5074" providerId="LiveId" clId="{64C368B5-1730-47C7-A00C-676540C9C7E9}" dt="2024-09-12T21:40:46.686" v="98" actId="47"/>
        <pc:sldMkLst>
          <pc:docMk/>
          <pc:sldMk cId="697813046" sldId="306"/>
        </pc:sldMkLst>
      </pc:sldChg>
      <pc:sldChg chg="modSp mod">
        <pc:chgData name="Bruce Nettleton" userId="0ead89dc59be5074" providerId="LiveId" clId="{64C368B5-1730-47C7-A00C-676540C9C7E9}" dt="2024-09-12T21:41:36.691" v="132" actId="403"/>
        <pc:sldMkLst>
          <pc:docMk/>
          <pc:sldMk cId="2790805941" sldId="307"/>
        </pc:sldMkLst>
        <pc:spChg chg="mod">
          <ac:chgData name="Bruce Nettleton" userId="0ead89dc59be5074" providerId="LiveId" clId="{64C368B5-1730-47C7-A00C-676540C9C7E9}" dt="2024-09-12T21:41:36.691" v="132" actId="403"/>
          <ac:spMkLst>
            <pc:docMk/>
            <pc:sldMk cId="2790805941" sldId="307"/>
            <ac:spMk id="2" creationId="{8AA63D7E-577C-463C-8844-69CECBDA404F}"/>
          </ac:spMkLst>
        </pc:spChg>
      </pc:sldChg>
      <pc:sldChg chg="del">
        <pc:chgData name="Bruce Nettleton" userId="0ead89dc59be5074" providerId="LiveId" clId="{64C368B5-1730-47C7-A00C-676540C9C7E9}" dt="2024-09-12T21:48:31.244" v="167" actId="47"/>
        <pc:sldMkLst>
          <pc:docMk/>
          <pc:sldMk cId="1342451390" sldId="308"/>
        </pc:sldMkLst>
      </pc:sldChg>
      <pc:sldChg chg="del">
        <pc:chgData name="Bruce Nettleton" userId="0ead89dc59be5074" providerId="LiveId" clId="{64C368B5-1730-47C7-A00C-676540C9C7E9}" dt="2024-09-12T21:48:39.052" v="176" actId="47"/>
        <pc:sldMkLst>
          <pc:docMk/>
          <pc:sldMk cId="2197343340" sldId="309"/>
        </pc:sldMkLst>
      </pc:sldChg>
      <pc:sldChg chg="del">
        <pc:chgData name="Bruce Nettleton" userId="0ead89dc59be5074" providerId="LiveId" clId="{64C368B5-1730-47C7-A00C-676540C9C7E9}" dt="2024-09-12T21:48:35.299" v="171" actId="47"/>
        <pc:sldMkLst>
          <pc:docMk/>
          <pc:sldMk cId="1110903654" sldId="310"/>
        </pc:sldMkLst>
      </pc:sldChg>
      <pc:sldChg chg="del">
        <pc:chgData name="Bruce Nettleton" userId="0ead89dc59be5074" providerId="LiveId" clId="{64C368B5-1730-47C7-A00C-676540C9C7E9}" dt="2024-09-12T21:48:38.328" v="175" actId="47"/>
        <pc:sldMkLst>
          <pc:docMk/>
          <pc:sldMk cId="2961905075" sldId="311"/>
        </pc:sldMkLst>
      </pc:sldChg>
      <pc:sldChg chg="del">
        <pc:chgData name="Bruce Nettleton" userId="0ead89dc59be5074" providerId="LiveId" clId="{64C368B5-1730-47C7-A00C-676540C9C7E9}" dt="2024-09-12T21:48:37.645" v="174" actId="47"/>
        <pc:sldMkLst>
          <pc:docMk/>
          <pc:sldMk cId="398332735" sldId="312"/>
        </pc:sldMkLst>
      </pc:sldChg>
      <pc:sldChg chg="del">
        <pc:chgData name="Bruce Nettleton" userId="0ead89dc59be5074" providerId="LiveId" clId="{64C368B5-1730-47C7-A00C-676540C9C7E9}" dt="2024-09-12T21:48:36.970" v="173" actId="47"/>
        <pc:sldMkLst>
          <pc:docMk/>
          <pc:sldMk cId="3410989682" sldId="313"/>
        </pc:sldMkLst>
      </pc:sldChg>
      <pc:sldChg chg="del">
        <pc:chgData name="Bruce Nettleton" userId="0ead89dc59be5074" providerId="LiveId" clId="{64C368B5-1730-47C7-A00C-676540C9C7E9}" dt="2024-09-12T21:48:32.346" v="168" actId="47"/>
        <pc:sldMkLst>
          <pc:docMk/>
          <pc:sldMk cId="1412298875" sldId="314"/>
        </pc:sldMkLst>
      </pc:sldChg>
      <pc:sldChg chg="del">
        <pc:chgData name="Bruce Nettleton" userId="0ead89dc59be5074" providerId="LiveId" clId="{64C368B5-1730-47C7-A00C-676540C9C7E9}" dt="2024-09-12T21:48:34.110" v="170" actId="47"/>
        <pc:sldMkLst>
          <pc:docMk/>
          <pc:sldMk cId="3251386023" sldId="315"/>
        </pc:sldMkLst>
      </pc:sldChg>
      <pc:sldChg chg="del">
        <pc:chgData name="Bruce Nettleton" userId="0ead89dc59be5074" providerId="LiveId" clId="{64C368B5-1730-47C7-A00C-676540C9C7E9}" dt="2024-09-12T21:48:33.179" v="169" actId="47"/>
        <pc:sldMkLst>
          <pc:docMk/>
          <pc:sldMk cId="2368489201" sldId="316"/>
        </pc:sldMkLst>
      </pc:sldChg>
      <pc:sldChg chg="del">
        <pc:chgData name="Bruce Nettleton" userId="0ead89dc59be5074" providerId="LiveId" clId="{64C368B5-1730-47C7-A00C-676540C9C7E9}" dt="2024-09-12T21:48:36.207" v="172" actId="47"/>
        <pc:sldMkLst>
          <pc:docMk/>
          <pc:sldMk cId="1942675783" sldId="317"/>
        </pc:sldMkLst>
      </pc:sldChg>
      <pc:sldChg chg="del">
        <pc:chgData name="Bruce Nettleton" userId="0ead89dc59be5074" providerId="LiveId" clId="{64C368B5-1730-47C7-A00C-676540C9C7E9}" dt="2024-09-12T21:48:41.569" v="177" actId="47"/>
        <pc:sldMkLst>
          <pc:docMk/>
          <pc:sldMk cId="2340231364" sldId="318"/>
        </pc:sldMkLst>
      </pc:sldChg>
      <pc:sldChg chg="del">
        <pc:chgData name="Bruce Nettleton" userId="0ead89dc59be5074" providerId="LiveId" clId="{64C368B5-1730-47C7-A00C-676540C9C7E9}" dt="2024-09-12T21:50:04.934" v="196" actId="47"/>
        <pc:sldMkLst>
          <pc:docMk/>
          <pc:sldMk cId="3684305771" sldId="319"/>
        </pc:sldMkLst>
      </pc:sldChg>
      <pc:sldChg chg="del">
        <pc:chgData name="Bruce Nettleton" userId="0ead89dc59be5074" providerId="LiveId" clId="{64C368B5-1730-47C7-A00C-676540C9C7E9}" dt="2024-09-12T21:50:07.454" v="197" actId="47"/>
        <pc:sldMkLst>
          <pc:docMk/>
          <pc:sldMk cId="1166853497" sldId="320"/>
        </pc:sldMkLst>
      </pc:sldChg>
      <pc:sldChg chg="modSp del mod">
        <pc:chgData name="Bruce Nettleton" userId="0ead89dc59be5074" providerId="LiveId" clId="{64C368B5-1730-47C7-A00C-676540C9C7E9}" dt="2024-09-13T13:16:29.629" v="1255" actId="47"/>
        <pc:sldMkLst>
          <pc:docMk/>
          <pc:sldMk cId="2671902485" sldId="321"/>
        </pc:sldMkLst>
        <pc:spChg chg="mod">
          <ac:chgData name="Bruce Nettleton" userId="0ead89dc59be5074" providerId="LiveId" clId="{64C368B5-1730-47C7-A00C-676540C9C7E9}" dt="2024-09-12T21:52:02.014" v="208" actId="20577"/>
          <ac:spMkLst>
            <pc:docMk/>
            <pc:sldMk cId="2671902485" sldId="321"/>
            <ac:spMk id="2" creationId="{8AA63D7E-577C-463C-8844-69CECBDA404F}"/>
          </ac:spMkLst>
        </pc:spChg>
      </pc:sldChg>
      <pc:sldChg chg="addSp delSp modSp del mod">
        <pc:chgData name="Bruce Nettleton" userId="0ead89dc59be5074" providerId="LiveId" clId="{64C368B5-1730-47C7-A00C-676540C9C7E9}" dt="2024-09-13T13:16:29.629" v="1255" actId="47"/>
        <pc:sldMkLst>
          <pc:docMk/>
          <pc:sldMk cId="2746008026" sldId="322"/>
        </pc:sldMkLst>
        <pc:spChg chg="del mod">
          <ac:chgData name="Bruce Nettleton" userId="0ead89dc59be5074" providerId="LiveId" clId="{64C368B5-1730-47C7-A00C-676540C9C7E9}" dt="2024-09-12T21:52:59.945" v="211"/>
          <ac:spMkLst>
            <pc:docMk/>
            <pc:sldMk cId="2746008026" sldId="322"/>
            <ac:spMk id="2" creationId="{8AA63D7E-577C-463C-8844-69CECBDA404F}"/>
          </ac:spMkLst>
        </pc:spChg>
        <pc:spChg chg="add mod">
          <ac:chgData name="Bruce Nettleton" userId="0ead89dc59be5074" providerId="LiveId" clId="{64C368B5-1730-47C7-A00C-676540C9C7E9}" dt="2024-09-12T21:55:05.266" v="222" actId="14100"/>
          <ac:spMkLst>
            <pc:docMk/>
            <pc:sldMk cId="2746008026" sldId="322"/>
            <ac:spMk id="4" creationId="{C02E2C28-B80B-183B-D24C-8CC2D271D0D9}"/>
          </ac:spMkLst>
        </pc:spChg>
      </pc:sldChg>
      <pc:sldChg chg="del">
        <pc:chgData name="Bruce Nettleton" userId="0ead89dc59be5074" providerId="LiveId" clId="{64C368B5-1730-47C7-A00C-676540C9C7E9}" dt="2024-09-12T21:57:38.997" v="266" actId="47"/>
        <pc:sldMkLst>
          <pc:docMk/>
          <pc:sldMk cId="1704516636" sldId="323"/>
        </pc:sldMkLst>
      </pc:sldChg>
      <pc:sldChg chg="modSp mod">
        <pc:chgData name="Bruce Nettleton" userId="0ead89dc59be5074" providerId="LiveId" clId="{64C368B5-1730-47C7-A00C-676540C9C7E9}" dt="2024-09-13T16:07:07.383" v="2234" actId="20577"/>
        <pc:sldMkLst>
          <pc:docMk/>
          <pc:sldMk cId="3030755214" sldId="324"/>
        </pc:sldMkLst>
        <pc:spChg chg="mod">
          <ac:chgData name="Bruce Nettleton" userId="0ead89dc59be5074" providerId="LiveId" clId="{64C368B5-1730-47C7-A00C-676540C9C7E9}" dt="2024-09-13T16:07:07.383" v="2234" actId="20577"/>
          <ac:spMkLst>
            <pc:docMk/>
            <pc:sldMk cId="3030755214" sldId="324"/>
            <ac:spMk id="2" creationId="{8AA63D7E-577C-463C-8844-69CECBDA404F}"/>
          </ac:spMkLst>
        </pc:spChg>
      </pc:sldChg>
      <pc:sldChg chg="addSp delSp modSp mod">
        <pc:chgData name="Bruce Nettleton" userId="0ead89dc59be5074" providerId="LiveId" clId="{64C368B5-1730-47C7-A00C-676540C9C7E9}" dt="2024-09-12T21:38:35.354" v="37" actId="6549"/>
        <pc:sldMkLst>
          <pc:docMk/>
          <pc:sldMk cId="349566759" sldId="325"/>
        </pc:sldMkLst>
        <pc:spChg chg="del mod">
          <ac:chgData name="Bruce Nettleton" userId="0ead89dc59be5074" providerId="LiveId" clId="{64C368B5-1730-47C7-A00C-676540C9C7E9}" dt="2024-09-12T21:37:36.056" v="25"/>
          <ac:spMkLst>
            <pc:docMk/>
            <pc:sldMk cId="349566759" sldId="325"/>
            <ac:spMk id="3" creationId="{C92DF396-9EB1-403B-BED0-0F934AC0B202}"/>
          </ac:spMkLst>
        </pc:spChg>
        <pc:spChg chg="add mod">
          <ac:chgData name="Bruce Nettleton" userId="0ead89dc59be5074" providerId="LiveId" clId="{64C368B5-1730-47C7-A00C-676540C9C7E9}" dt="2024-09-12T21:38:35.354" v="37" actId="6549"/>
          <ac:spMkLst>
            <pc:docMk/>
            <pc:sldMk cId="349566759" sldId="325"/>
            <ac:spMk id="4" creationId="{DD7D9338-8966-6A16-CE60-3C1279A7BD01}"/>
          </ac:spMkLst>
        </pc:spChg>
      </pc:sldChg>
      <pc:sldChg chg="del">
        <pc:chgData name="Bruce Nettleton" userId="0ead89dc59be5074" providerId="LiveId" clId="{64C368B5-1730-47C7-A00C-676540C9C7E9}" dt="2024-09-12T21:38:50.562" v="39" actId="47"/>
        <pc:sldMkLst>
          <pc:docMk/>
          <pc:sldMk cId="3683000005" sldId="326"/>
        </pc:sldMkLst>
      </pc:sldChg>
      <pc:sldChg chg="modSp add mod">
        <pc:chgData name="Bruce Nettleton" userId="0ead89dc59be5074" providerId="LiveId" clId="{64C368B5-1730-47C7-A00C-676540C9C7E9}" dt="2024-09-12T21:38:42.414" v="38" actId="6549"/>
        <pc:sldMkLst>
          <pc:docMk/>
          <pc:sldMk cId="2235881204" sldId="327"/>
        </pc:sldMkLst>
        <pc:spChg chg="mod">
          <ac:chgData name="Bruce Nettleton" userId="0ead89dc59be5074" providerId="LiveId" clId="{64C368B5-1730-47C7-A00C-676540C9C7E9}" dt="2024-09-12T21:38:42.414" v="38" actId="6549"/>
          <ac:spMkLst>
            <pc:docMk/>
            <pc:sldMk cId="2235881204" sldId="327"/>
            <ac:spMk id="4" creationId="{DD7D9338-8966-6A16-CE60-3C1279A7BD01}"/>
          </ac:spMkLst>
        </pc:spChg>
      </pc:sldChg>
      <pc:sldChg chg="modSp add mod ord">
        <pc:chgData name="Bruce Nettleton" userId="0ead89dc59be5074" providerId="LiveId" clId="{64C368B5-1730-47C7-A00C-676540C9C7E9}" dt="2024-09-12T21:41:27.757" v="129"/>
        <pc:sldMkLst>
          <pc:docMk/>
          <pc:sldMk cId="741566762" sldId="328"/>
        </pc:sldMkLst>
        <pc:spChg chg="mod">
          <ac:chgData name="Bruce Nettleton" userId="0ead89dc59be5074" providerId="LiveId" clId="{64C368B5-1730-47C7-A00C-676540C9C7E9}" dt="2024-09-12T21:41:24.105" v="127" actId="20577"/>
          <ac:spMkLst>
            <pc:docMk/>
            <pc:sldMk cId="741566762" sldId="328"/>
            <ac:spMk id="2" creationId="{8AA63D7E-577C-463C-8844-69CECBDA404F}"/>
          </ac:spMkLst>
        </pc:spChg>
      </pc:sldChg>
      <pc:sldChg chg="addSp delSp modSp add mod setBg">
        <pc:chgData name="Bruce Nettleton" userId="0ead89dc59be5074" providerId="LiveId" clId="{64C368B5-1730-47C7-A00C-676540C9C7E9}" dt="2024-09-12T21:43:52.218" v="146" actId="478"/>
        <pc:sldMkLst>
          <pc:docMk/>
          <pc:sldMk cId="559216242" sldId="329"/>
        </pc:sldMkLst>
        <pc:spChg chg="add">
          <ac:chgData name="Bruce Nettleton" userId="0ead89dc59be5074" providerId="LiveId" clId="{64C368B5-1730-47C7-A00C-676540C9C7E9}" dt="2024-09-12T21:43:31.390" v="142" actId="26606"/>
          <ac:spMkLst>
            <pc:docMk/>
            <pc:sldMk cId="559216242" sldId="329"/>
            <ac:spMk id="9" creationId="{03E8462A-FEBA-4848-81CC-3F8DA3E477BE}"/>
          </ac:spMkLst>
        </pc:spChg>
        <pc:spChg chg="add">
          <ac:chgData name="Bruce Nettleton" userId="0ead89dc59be5074" providerId="LiveId" clId="{64C368B5-1730-47C7-A00C-676540C9C7E9}" dt="2024-09-12T21:43:31.390" v="142" actId="26606"/>
          <ac:spMkLst>
            <pc:docMk/>
            <pc:sldMk cId="559216242" sldId="329"/>
            <ac:spMk id="22" creationId="{7941F9B1-B01B-4A84-89D9-B169AEB4E456}"/>
          </ac:spMkLst>
        </pc:spChg>
        <pc:grpChg chg="add">
          <ac:chgData name="Bruce Nettleton" userId="0ead89dc59be5074" providerId="LiveId" clId="{64C368B5-1730-47C7-A00C-676540C9C7E9}" dt="2024-09-12T21:43:31.390" v="142" actId="26606"/>
          <ac:grpSpMkLst>
            <pc:docMk/>
            <pc:sldMk cId="559216242" sldId="329"/>
            <ac:grpSpMk id="11" creationId="{2109F83F-40FE-4DB3-84CC-09FB3340D06D}"/>
          </ac:grpSpMkLst>
        </pc:grpChg>
        <pc:picChg chg="add del mod">
          <ac:chgData name="Bruce Nettleton" userId="0ead89dc59be5074" providerId="LiveId" clId="{64C368B5-1730-47C7-A00C-676540C9C7E9}" dt="2024-09-12T21:43:52.218" v="146" actId="478"/>
          <ac:picMkLst>
            <pc:docMk/>
            <pc:sldMk cId="559216242" sldId="329"/>
            <ac:picMk id="4" creationId="{8A74034F-8214-75A3-F593-AF9A6ACE2B3D}"/>
          </ac:picMkLst>
        </pc:picChg>
      </pc:sldChg>
      <pc:sldChg chg="modSp add">
        <pc:chgData name="Bruce Nettleton" userId="0ead89dc59be5074" providerId="LiveId" clId="{64C368B5-1730-47C7-A00C-676540C9C7E9}" dt="2024-09-12T21:44:16.405" v="149" actId="14826"/>
        <pc:sldMkLst>
          <pc:docMk/>
          <pc:sldMk cId="2158007624" sldId="330"/>
        </pc:sldMkLst>
        <pc:picChg chg="mod">
          <ac:chgData name="Bruce Nettleton" userId="0ead89dc59be5074" providerId="LiveId" clId="{64C368B5-1730-47C7-A00C-676540C9C7E9}" dt="2024-09-12T21:44:16.405" v="149" actId="14826"/>
          <ac:picMkLst>
            <pc:docMk/>
            <pc:sldMk cId="2158007624" sldId="330"/>
            <ac:picMk id="4" creationId="{8A74034F-8214-75A3-F593-AF9A6ACE2B3D}"/>
          </ac:picMkLst>
        </pc:picChg>
      </pc:sldChg>
      <pc:sldChg chg="modSp add">
        <pc:chgData name="Bruce Nettleton" userId="0ead89dc59be5074" providerId="LiveId" clId="{64C368B5-1730-47C7-A00C-676540C9C7E9}" dt="2024-09-12T21:44:49.060" v="151" actId="14826"/>
        <pc:sldMkLst>
          <pc:docMk/>
          <pc:sldMk cId="3163270114" sldId="331"/>
        </pc:sldMkLst>
        <pc:picChg chg="mod">
          <ac:chgData name="Bruce Nettleton" userId="0ead89dc59be5074" providerId="LiveId" clId="{64C368B5-1730-47C7-A00C-676540C9C7E9}" dt="2024-09-12T21:44:49.060" v="151" actId="14826"/>
          <ac:picMkLst>
            <pc:docMk/>
            <pc:sldMk cId="3163270114" sldId="331"/>
            <ac:picMk id="4" creationId="{8A74034F-8214-75A3-F593-AF9A6ACE2B3D}"/>
          </ac:picMkLst>
        </pc:picChg>
      </pc:sldChg>
      <pc:sldChg chg="modSp add">
        <pc:chgData name="Bruce Nettleton" userId="0ead89dc59be5074" providerId="LiveId" clId="{64C368B5-1730-47C7-A00C-676540C9C7E9}" dt="2024-09-12T21:45:11.571" v="153" actId="14826"/>
        <pc:sldMkLst>
          <pc:docMk/>
          <pc:sldMk cId="988679313" sldId="332"/>
        </pc:sldMkLst>
        <pc:picChg chg="mod">
          <ac:chgData name="Bruce Nettleton" userId="0ead89dc59be5074" providerId="LiveId" clId="{64C368B5-1730-47C7-A00C-676540C9C7E9}" dt="2024-09-12T21:45:11.571" v="153" actId="14826"/>
          <ac:picMkLst>
            <pc:docMk/>
            <pc:sldMk cId="988679313" sldId="332"/>
            <ac:picMk id="4" creationId="{8A74034F-8214-75A3-F593-AF9A6ACE2B3D}"/>
          </ac:picMkLst>
        </pc:picChg>
      </pc:sldChg>
      <pc:sldChg chg="modSp add">
        <pc:chgData name="Bruce Nettleton" userId="0ead89dc59be5074" providerId="LiveId" clId="{64C368B5-1730-47C7-A00C-676540C9C7E9}" dt="2024-09-12T21:45:44.890" v="155" actId="14826"/>
        <pc:sldMkLst>
          <pc:docMk/>
          <pc:sldMk cId="2320704128" sldId="333"/>
        </pc:sldMkLst>
        <pc:picChg chg="mod">
          <ac:chgData name="Bruce Nettleton" userId="0ead89dc59be5074" providerId="LiveId" clId="{64C368B5-1730-47C7-A00C-676540C9C7E9}" dt="2024-09-12T21:45:44.890" v="155" actId="14826"/>
          <ac:picMkLst>
            <pc:docMk/>
            <pc:sldMk cId="2320704128" sldId="333"/>
            <ac:picMk id="4" creationId="{8A74034F-8214-75A3-F593-AF9A6ACE2B3D}"/>
          </ac:picMkLst>
        </pc:picChg>
      </pc:sldChg>
      <pc:sldChg chg="modSp add">
        <pc:chgData name="Bruce Nettleton" userId="0ead89dc59be5074" providerId="LiveId" clId="{64C368B5-1730-47C7-A00C-676540C9C7E9}" dt="2024-09-12T21:46:18.844" v="157" actId="14826"/>
        <pc:sldMkLst>
          <pc:docMk/>
          <pc:sldMk cId="415742038" sldId="334"/>
        </pc:sldMkLst>
        <pc:picChg chg="mod">
          <ac:chgData name="Bruce Nettleton" userId="0ead89dc59be5074" providerId="LiveId" clId="{64C368B5-1730-47C7-A00C-676540C9C7E9}" dt="2024-09-12T21:46:18.844" v="157" actId="14826"/>
          <ac:picMkLst>
            <pc:docMk/>
            <pc:sldMk cId="415742038" sldId="334"/>
            <ac:picMk id="4" creationId="{8A74034F-8214-75A3-F593-AF9A6ACE2B3D}"/>
          </ac:picMkLst>
        </pc:picChg>
      </pc:sldChg>
      <pc:sldChg chg="modSp add mod">
        <pc:chgData name="Bruce Nettleton" userId="0ead89dc59be5074" providerId="LiveId" clId="{64C368B5-1730-47C7-A00C-676540C9C7E9}" dt="2024-09-12T21:47:14.415" v="160" actId="14826"/>
        <pc:sldMkLst>
          <pc:docMk/>
          <pc:sldMk cId="4281446664" sldId="335"/>
        </pc:sldMkLst>
        <pc:picChg chg="mod">
          <ac:chgData name="Bruce Nettleton" userId="0ead89dc59be5074" providerId="LiveId" clId="{64C368B5-1730-47C7-A00C-676540C9C7E9}" dt="2024-09-12T21:47:14.415" v="160" actId="14826"/>
          <ac:picMkLst>
            <pc:docMk/>
            <pc:sldMk cId="4281446664" sldId="335"/>
            <ac:picMk id="4" creationId="{8A74034F-8214-75A3-F593-AF9A6ACE2B3D}"/>
          </ac:picMkLst>
        </pc:picChg>
      </pc:sldChg>
      <pc:sldChg chg="addSp delSp modSp add mod">
        <pc:chgData name="Bruce Nettleton" userId="0ead89dc59be5074" providerId="LiveId" clId="{64C368B5-1730-47C7-A00C-676540C9C7E9}" dt="2024-09-13T18:00:04.704" v="2348" actId="14100"/>
        <pc:sldMkLst>
          <pc:docMk/>
          <pc:sldMk cId="3630415548" sldId="336"/>
        </pc:sldMkLst>
        <pc:spChg chg="add mod">
          <ac:chgData name="Bruce Nettleton" userId="0ead89dc59be5074" providerId="LiveId" clId="{64C368B5-1730-47C7-A00C-676540C9C7E9}" dt="2024-09-13T17:58:49.016" v="2339" actId="14100"/>
          <ac:spMkLst>
            <pc:docMk/>
            <pc:sldMk cId="3630415548" sldId="336"/>
            <ac:spMk id="6" creationId="{F6900A0D-84C0-E9F3-D2BF-4975A0C3A8FE}"/>
          </ac:spMkLst>
        </pc:spChg>
        <pc:spChg chg="add del mod">
          <ac:chgData name="Bruce Nettleton" userId="0ead89dc59be5074" providerId="LiveId" clId="{64C368B5-1730-47C7-A00C-676540C9C7E9}" dt="2024-09-13T17:59:37.381" v="2342" actId="478"/>
          <ac:spMkLst>
            <pc:docMk/>
            <pc:sldMk cId="3630415548" sldId="336"/>
            <ac:spMk id="7" creationId="{A27172E6-9181-ACB1-2771-0F3F6271B340}"/>
          </ac:spMkLst>
        </pc:spChg>
        <pc:spChg chg="add del mod">
          <ac:chgData name="Bruce Nettleton" userId="0ead89dc59be5074" providerId="LiveId" clId="{64C368B5-1730-47C7-A00C-676540C9C7E9}" dt="2024-09-13T17:59:37.381" v="2342" actId="478"/>
          <ac:spMkLst>
            <pc:docMk/>
            <pc:sldMk cId="3630415548" sldId="336"/>
            <ac:spMk id="8" creationId="{82F50C31-8191-4DBF-070A-E22A1027FA93}"/>
          </ac:spMkLst>
        </pc:spChg>
        <pc:spChg chg="add del mod">
          <ac:chgData name="Bruce Nettleton" userId="0ead89dc59be5074" providerId="LiveId" clId="{64C368B5-1730-47C7-A00C-676540C9C7E9}" dt="2024-09-13T17:59:37.381" v="2342" actId="478"/>
          <ac:spMkLst>
            <pc:docMk/>
            <pc:sldMk cId="3630415548" sldId="336"/>
            <ac:spMk id="10" creationId="{58CB132D-78DB-B865-9781-598241469E5E}"/>
          </ac:spMkLst>
        </pc:spChg>
        <pc:spChg chg="add del mod">
          <ac:chgData name="Bruce Nettleton" userId="0ead89dc59be5074" providerId="LiveId" clId="{64C368B5-1730-47C7-A00C-676540C9C7E9}" dt="2024-09-13T17:59:37.381" v="2342" actId="478"/>
          <ac:spMkLst>
            <pc:docMk/>
            <pc:sldMk cId="3630415548" sldId="336"/>
            <ac:spMk id="21" creationId="{15C7EC69-BC76-0620-86A0-7ECF3FF77A0F}"/>
          </ac:spMkLst>
        </pc:spChg>
        <pc:picChg chg="add del mod">
          <ac:chgData name="Bruce Nettleton" userId="0ead89dc59be5074" providerId="LiveId" clId="{64C368B5-1730-47C7-A00C-676540C9C7E9}" dt="2024-09-13T17:56:43.525" v="2336" actId="478"/>
          <ac:picMkLst>
            <pc:docMk/>
            <pc:sldMk cId="3630415548" sldId="336"/>
            <ac:picMk id="3" creationId="{A86A1D35-F8AE-45BD-E140-606EEF479910}"/>
          </ac:picMkLst>
        </pc:picChg>
        <pc:picChg chg="del mod">
          <ac:chgData name="Bruce Nettleton" userId="0ead89dc59be5074" providerId="LiveId" clId="{64C368B5-1730-47C7-A00C-676540C9C7E9}" dt="2024-09-13T17:52:10.985" v="2330" actId="478"/>
          <ac:picMkLst>
            <pc:docMk/>
            <pc:sldMk cId="3630415548" sldId="336"/>
            <ac:picMk id="4" creationId="{8A74034F-8214-75A3-F593-AF9A6ACE2B3D}"/>
          </ac:picMkLst>
        </pc:picChg>
        <pc:picChg chg="add mod modCrop">
          <ac:chgData name="Bruce Nettleton" userId="0ead89dc59be5074" providerId="LiveId" clId="{64C368B5-1730-47C7-A00C-676540C9C7E9}" dt="2024-09-13T18:00:04.704" v="2348" actId="14100"/>
          <ac:picMkLst>
            <pc:docMk/>
            <pc:sldMk cId="3630415548" sldId="336"/>
            <ac:picMk id="24" creationId="{9B96120D-5394-A662-A22C-C0AD885AFC21}"/>
          </ac:picMkLst>
        </pc:picChg>
      </pc:sldChg>
      <pc:sldChg chg="modSp add del mod">
        <pc:chgData name="Bruce Nettleton" userId="0ead89dc59be5074" providerId="LiveId" clId="{64C368B5-1730-47C7-A00C-676540C9C7E9}" dt="2024-09-13T13:16:29.629" v="1255" actId="47"/>
        <pc:sldMkLst>
          <pc:docMk/>
          <pc:sldMk cId="1406688923" sldId="337"/>
        </pc:sldMkLst>
        <pc:spChg chg="mod">
          <ac:chgData name="Bruce Nettleton" userId="0ead89dc59be5074" providerId="LiveId" clId="{64C368B5-1730-47C7-A00C-676540C9C7E9}" dt="2024-09-12T21:56:28.254" v="231" actId="6549"/>
          <ac:spMkLst>
            <pc:docMk/>
            <pc:sldMk cId="1406688923" sldId="337"/>
            <ac:spMk id="4" creationId="{C02E2C28-B80B-183B-D24C-8CC2D271D0D9}"/>
          </ac:spMkLst>
        </pc:spChg>
      </pc:sldChg>
      <pc:sldChg chg="modSp add del mod">
        <pc:chgData name="Bruce Nettleton" userId="0ead89dc59be5074" providerId="LiveId" clId="{64C368B5-1730-47C7-A00C-676540C9C7E9}" dt="2024-09-13T13:16:33.383" v="1256" actId="2696"/>
        <pc:sldMkLst>
          <pc:docMk/>
          <pc:sldMk cId="3098037752" sldId="338"/>
        </pc:sldMkLst>
        <pc:spChg chg="mod">
          <ac:chgData name="Bruce Nettleton" userId="0ead89dc59be5074" providerId="LiveId" clId="{64C368B5-1730-47C7-A00C-676540C9C7E9}" dt="2024-09-12T21:56:40.190" v="232" actId="6549"/>
          <ac:spMkLst>
            <pc:docMk/>
            <pc:sldMk cId="3098037752" sldId="338"/>
            <ac:spMk id="4" creationId="{C02E2C28-B80B-183B-D24C-8CC2D271D0D9}"/>
          </ac:spMkLst>
        </pc:spChg>
      </pc:sldChg>
      <pc:sldChg chg="addSp delSp modSp add del mod">
        <pc:chgData name="Bruce Nettleton" userId="0ead89dc59be5074" providerId="LiveId" clId="{64C368B5-1730-47C7-A00C-676540C9C7E9}" dt="2024-09-13T13:16:29.629" v="1255" actId="47"/>
        <pc:sldMkLst>
          <pc:docMk/>
          <pc:sldMk cId="2071826120" sldId="339"/>
        </pc:sldMkLst>
        <pc:spChg chg="mod">
          <ac:chgData name="Bruce Nettleton" userId="0ead89dc59be5074" providerId="LiveId" clId="{64C368B5-1730-47C7-A00C-676540C9C7E9}" dt="2024-09-12T22:02:04.286" v="478" actId="20577"/>
          <ac:spMkLst>
            <pc:docMk/>
            <pc:sldMk cId="2071826120" sldId="339"/>
            <ac:spMk id="2" creationId="{8AA63D7E-577C-463C-8844-69CECBDA404F}"/>
          </ac:spMkLst>
        </pc:spChg>
        <pc:spChg chg="add del">
          <ac:chgData name="Bruce Nettleton" userId="0ead89dc59be5074" providerId="LiveId" clId="{64C368B5-1730-47C7-A00C-676540C9C7E9}" dt="2024-09-12T23:30:50.016" v="1012" actId="22"/>
          <ac:spMkLst>
            <pc:docMk/>
            <pc:sldMk cId="2071826120" sldId="339"/>
            <ac:spMk id="4" creationId="{A5E389F5-D20A-F40D-EBB3-BAA0132EF6A1}"/>
          </ac:spMkLst>
        </pc:spChg>
      </pc:sldChg>
      <pc:sldChg chg="modSp add mod">
        <pc:chgData name="Bruce Nettleton" userId="0ead89dc59be5074" providerId="LiveId" clId="{64C368B5-1730-47C7-A00C-676540C9C7E9}" dt="2024-09-12T22:04:00.906" v="595" actId="20577"/>
        <pc:sldMkLst>
          <pc:docMk/>
          <pc:sldMk cId="2280927777" sldId="340"/>
        </pc:sldMkLst>
        <pc:spChg chg="mod">
          <ac:chgData name="Bruce Nettleton" userId="0ead89dc59be5074" providerId="LiveId" clId="{64C368B5-1730-47C7-A00C-676540C9C7E9}" dt="2024-09-12T22:04:00.906" v="595" actId="20577"/>
          <ac:spMkLst>
            <pc:docMk/>
            <pc:sldMk cId="2280927777" sldId="340"/>
            <ac:spMk id="2" creationId="{8AA63D7E-577C-463C-8844-69CECBDA404F}"/>
          </ac:spMkLst>
        </pc:spChg>
      </pc:sldChg>
      <pc:sldChg chg="modSp add mod">
        <pc:chgData name="Bruce Nettleton" userId="0ead89dc59be5074" providerId="LiveId" clId="{64C368B5-1730-47C7-A00C-676540C9C7E9}" dt="2024-09-12T22:05:34.638" v="721" actId="20577"/>
        <pc:sldMkLst>
          <pc:docMk/>
          <pc:sldMk cId="3434028184" sldId="341"/>
        </pc:sldMkLst>
        <pc:spChg chg="mod">
          <ac:chgData name="Bruce Nettleton" userId="0ead89dc59be5074" providerId="LiveId" clId="{64C368B5-1730-47C7-A00C-676540C9C7E9}" dt="2024-09-12T22:05:34.638" v="721" actId="20577"/>
          <ac:spMkLst>
            <pc:docMk/>
            <pc:sldMk cId="3434028184" sldId="341"/>
            <ac:spMk id="2" creationId="{8AA63D7E-577C-463C-8844-69CECBDA404F}"/>
          </ac:spMkLst>
        </pc:spChg>
      </pc:sldChg>
      <pc:sldChg chg="modSp add mod">
        <pc:chgData name="Bruce Nettleton" userId="0ead89dc59be5074" providerId="LiveId" clId="{64C368B5-1730-47C7-A00C-676540C9C7E9}" dt="2024-09-12T22:06:46.250" v="848" actId="20577"/>
        <pc:sldMkLst>
          <pc:docMk/>
          <pc:sldMk cId="3609231048" sldId="342"/>
        </pc:sldMkLst>
        <pc:spChg chg="mod">
          <ac:chgData name="Bruce Nettleton" userId="0ead89dc59be5074" providerId="LiveId" clId="{64C368B5-1730-47C7-A00C-676540C9C7E9}" dt="2024-09-12T22:06:46.250" v="848" actId="20577"/>
          <ac:spMkLst>
            <pc:docMk/>
            <pc:sldMk cId="3609231048" sldId="342"/>
            <ac:spMk id="2" creationId="{8AA63D7E-577C-463C-8844-69CECBDA404F}"/>
          </ac:spMkLst>
        </pc:spChg>
      </pc:sldChg>
      <pc:sldChg chg="modSp add mod">
        <pc:chgData name="Bruce Nettleton" userId="0ead89dc59be5074" providerId="LiveId" clId="{64C368B5-1730-47C7-A00C-676540C9C7E9}" dt="2024-09-12T22:08:03.599" v="964" actId="20577"/>
        <pc:sldMkLst>
          <pc:docMk/>
          <pc:sldMk cId="1676309849" sldId="343"/>
        </pc:sldMkLst>
        <pc:spChg chg="mod">
          <ac:chgData name="Bruce Nettleton" userId="0ead89dc59be5074" providerId="LiveId" clId="{64C368B5-1730-47C7-A00C-676540C9C7E9}" dt="2024-09-12T22:08:03.599" v="964" actId="20577"/>
          <ac:spMkLst>
            <pc:docMk/>
            <pc:sldMk cId="1676309849" sldId="343"/>
            <ac:spMk id="2" creationId="{8AA63D7E-577C-463C-8844-69CECBDA404F}"/>
          </ac:spMkLst>
        </pc:spChg>
      </pc:sldChg>
      <pc:sldChg chg="modSp add mod ord">
        <pc:chgData name="Bruce Nettleton" userId="0ead89dc59be5074" providerId="LiveId" clId="{64C368B5-1730-47C7-A00C-676540C9C7E9}" dt="2024-09-13T14:33:44.894" v="1280" actId="20577"/>
        <pc:sldMkLst>
          <pc:docMk/>
          <pc:sldMk cId="876928460" sldId="344"/>
        </pc:sldMkLst>
        <pc:spChg chg="mod">
          <ac:chgData name="Bruce Nettleton" userId="0ead89dc59be5074" providerId="LiveId" clId="{64C368B5-1730-47C7-A00C-676540C9C7E9}" dt="2024-09-13T14:33:44.894" v="1280" actId="20577"/>
          <ac:spMkLst>
            <pc:docMk/>
            <pc:sldMk cId="876928460" sldId="344"/>
            <ac:spMk id="2" creationId="{8AA63D7E-577C-463C-8844-69CECBDA404F}"/>
          </ac:spMkLst>
        </pc:spChg>
      </pc:sldChg>
      <pc:sldChg chg="add">
        <pc:chgData name="Bruce Nettleton" userId="0ead89dc59be5074" providerId="LiveId" clId="{64C368B5-1730-47C7-A00C-676540C9C7E9}" dt="2024-09-12T22:11:56.946" v="996" actId="2890"/>
        <pc:sldMkLst>
          <pc:docMk/>
          <pc:sldMk cId="2563508730" sldId="345"/>
        </pc:sldMkLst>
      </pc:sldChg>
      <pc:sldChg chg="modSp add mod ord">
        <pc:chgData name="Bruce Nettleton" userId="0ead89dc59be5074" providerId="LiveId" clId="{64C368B5-1730-47C7-A00C-676540C9C7E9}" dt="2024-09-13T13:13:59.259" v="1131" actId="20577"/>
        <pc:sldMkLst>
          <pc:docMk/>
          <pc:sldMk cId="1214806549" sldId="346"/>
        </pc:sldMkLst>
        <pc:spChg chg="mod">
          <ac:chgData name="Bruce Nettleton" userId="0ead89dc59be5074" providerId="LiveId" clId="{64C368B5-1730-47C7-A00C-676540C9C7E9}" dt="2024-09-13T13:13:59.259" v="1131" actId="20577"/>
          <ac:spMkLst>
            <pc:docMk/>
            <pc:sldMk cId="1214806549" sldId="346"/>
            <ac:spMk id="2" creationId="{8AA63D7E-577C-463C-8844-69CECBDA404F}"/>
          </ac:spMkLst>
        </pc:spChg>
      </pc:sldChg>
      <pc:sldChg chg="modSp add mod">
        <pc:chgData name="Bruce Nettleton" userId="0ead89dc59be5074" providerId="LiveId" clId="{64C368B5-1730-47C7-A00C-676540C9C7E9}" dt="2024-09-13T13:16:43.306" v="1261" actId="20577"/>
        <pc:sldMkLst>
          <pc:docMk/>
          <pc:sldMk cId="3672597597" sldId="347"/>
        </pc:sldMkLst>
        <pc:spChg chg="mod">
          <ac:chgData name="Bruce Nettleton" userId="0ead89dc59be5074" providerId="LiveId" clId="{64C368B5-1730-47C7-A00C-676540C9C7E9}" dt="2024-09-13T13:16:43.306" v="1261" actId="20577"/>
          <ac:spMkLst>
            <pc:docMk/>
            <pc:sldMk cId="3672597597" sldId="347"/>
            <ac:spMk id="2" creationId="{8AA63D7E-577C-463C-8844-69CECBDA404F}"/>
          </ac:spMkLst>
        </pc:spChg>
      </pc:sldChg>
      <pc:sldChg chg="add">
        <pc:chgData name="Bruce Nettleton" userId="0ead89dc59be5074" providerId="LiveId" clId="{64C368B5-1730-47C7-A00C-676540C9C7E9}" dt="2024-09-13T14:29:51.927" v="1262" actId="2890"/>
        <pc:sldMkLst>
          <pc:docMk/>
          <pc:sldMk cId="3134640409" sldId="348"/>
        </pc:sldMkLst>
      </pc:sldChg>
      <pc:sldChg chg="modSp add mod">
        <pc:chgData name="Bruce Nettleton" userId="0ead89dc59be5074" providerId="LiveId" clId="{64C368B5-1730-47C7-A00C-676540C9C7E9}" dt="2024-09-13T14:37:04.809" v="1415" actId="313"/>
        <pc:sldMkLst>
          <pc:docMk/>
          <pc:sldMk cId="4223826309" sldId="349"/>
        </pc:sldMkLst>
        <pc:spChg chg="mod">
          <ac:chgData name="Bruce Nettleton" userId="0ead89dc59be5074" providerId="LiveId" clId="{64C368B5-1730-47C7-A00C-676540C9C7E9}" dt="2024-09-13T14:37:04.809" v="1415" actId="313"/>
          <ac:spMkLst>
            <pc:docMk/>
            <pc:sldMk cId="4223826309" sldId="349"/>
            <ac:spMk id="2" creationId="{8AA63D7E-577C-463C-8844-69CECBDA404F}"/>
          </ac:spMkLst>
        </pc:spChg>
      </pc:sldChg>
      <pc:sldChg chg="modSp add mod ord">
        <pc:chgData name="Bruce Nettleton" userId="0ead89dc59be5074" providerId="LiveId" clId="{64C368B5-1730-47C7-A00C-676540C9C7E9}" dt="2024-09-13T14:37:20.703" v="1419"/>
        <pc:sldMkLst>
          <pc:docMk/>
          <pc:sldMk cId="2087240045" sldId="350"/>
        </pc:sldMkLst>
        <pc:spChg chg="mod">
          <ac:chgData name="Bruce Nettleton" userId="0ead89dc59be5074" providerId="LiveId" clId="{64C368B5-1730-47C7-A00C-676540C9C7E9}" dt="2024-09-13T14:37:16.615" v="1417" actId="6549"/>
          <ac:spMkLst>
            <pc:docMk/>
            <pc:sldMk cId="2087240045" sldId="350"/>
            <ac:spMk id="2" creationId="{8AA63D7E-577C-463C-8844-69CECBDA404F}"/>
          </ac:spMkLst>
        </pc:spChg>
      </pc:sldChg>
      <pc:sldChg chg="modSp add mod">
        <pc:chgData name="Bruce Nettleton" userId="0ead89dc59be5074" providerId="LiveId" clId="{64C368B5-1730-47C7-A00C-676540C9C7E9}" dt="2024-09-13T14:41:42.347" v="1592" actId="6549"/>
        <pc:sldMkLst>
          <pc:docMk/>
          <pc:sldMk cId="1769361018" sldId="351"/>
        </pc:sldMkLst>
        <pc:spChg chg="mod">
          <ac:chgData name="Bruce Nettleton" userId="0ead89dc59be5074" providerId="LiveId" clId="{64C368B5-1730-47C7-A00C-676540C9C7E9}" dt="2024-09-13T14:41:42.347" v="1592" actId="6549"/>
          <ac:spMkLst>
            <pc:docMk/>
            <pc:sldMk cId="1769361018" sldId="351"/>
            <ac:spMk id="2" creationId="{8AA63D7E-577C-463C-8844-69CECBDA404F}"/>
          </ac:spMkLst>
        </pc:spChg>
      </pc:sldChg>
      <pc:sldChg chg="add">
        <pc:chgData name="Bruce Nettleton" userId="0ead89dc59be5074" providerId="LiveId" clId="{64C368B5-1730-47C7-A00C-676540C9C7E9}" dt="2024-09-13T14:41:36.134" v="1591" actId="2890"/>
        <pc:sldMkLst>
          <pc:docMk/>
          <pc:sldMk cId="3372154151" sldId="352"/>
        </pc:sldMkLst>
      </pc:sldChg>
      <pc:sldChg chg="modSp add mod">
        <pc:chgData name="Bruce Nettleton" userId="0ead89dc59be5074" providerId="LiveId" clId="{64C368B5-1730-47C7-A00C-676540C9C7E9}" dt="2024-09-13T14:44:32.269" v="1780" actId="6549"/>
        <pc:sldMkLst>
          <pc:docMk/>
          <pc:sldMk cId="1548527724" sldId="353"/>
        </pc:sldMkLst>
        <pc:spChg chg="mod">
          <ac:chgData name="Bruce Nettleton" userId="0ead89dc59be5074" providerId="LiveId" clId="{64C368B5-1730-47C7-A00C-676540C9C7E9}" dt="2024-09-13T14:44:32.269" v="1780" actId="6549"/>
          <ac:spMkLst>
            <pc:docMk/>
            <pc:sldMk cId="1548527724" sldId="353"/>
            <ac:spMk id="2" creationId="{8AA63D7E-577C-463C-8844-69CECBDA404F}"/>
          </ac:spMkLst>
        </pc:spChg>
      </pc:sldChg>
      <pc:sldChg chg="add">
        <pc:chgData name="Bruce Nettleton" userId="0ead89dc59be5074" providerId="LiveId" clId="{64C368B5-1730-47C7-A00C-676540C9C7E9}" dt="2024-09-13T14:44:26.647" v="1779" actId="2890"/>
        <pc:sldMkLst>
          <pc:docMk/>
          <pc:sldMk cId="499478367" sldId="354"/>
        </pc:sldMkLst>
      </pc:sldChg>
      <pc:sldChg chg="modSp add mod">
        <pc:chgData name="Bruce Nettleton" userId="0ead89dc59be5074" providerId="LiveId" clId="{64C368B5-1730-47C7-A00C-676540C9C7E9}" dt="2024-09-13T14:46:48.997" v="2048" actId="6549"/>
        <pc:sldMkLst>
          <pc:docMk/>
          <pc:sldMk cId="1296652807" sldId="355"/>
        </pc:sldMkLst>
        <pc:spChg chg="mod">
          <ac:chgData name="Bruce Nettleton" userId="0ead89dc59be5074" providerId="LiveId" clId="{64C368B5-1730-47C7-A00C-676540C9C7E9}" dt="2024-09-13T14:46:48.997" v="2048" actId="6549"/>
          <ac:spMkLst>
            <pc:docMk/>
            <pc:sldMk cId="1296652807" sldId="355"/>
            <ac:spMk id="2" creationId="{8AA63D7E-577C-463C-8844-69CECBDA404F}"/>
          </ac:spMkLst>
        </pc:spChg>
      </pc:sldChg>
      <pc:sldChg chg="add">
        <pc:chgData name="Bruce Nettleton" userId="0ead89dc59be5074" providerId="LiveId" clId="{64C368B5-1730-47C7-A00C-676540C9C7E9}" dt="2024-09-13T14:46:42.795" v="2047" actId="2890"/>
        <pc:sldMkLst>
          <pc:docMk/>
          <pc:sldMk cId="391282004" sldId="356"/>
        </pc:sldMkLst>
      </pc:sldChg>
      <pc:sldChg chg="modSp add mod ord">
        <pc:chgData name="Bruce Nettleton" userId="0ead89dc59be5074" providerId="LiveId" clId="{64C368B5-1730-47C7-A00C-676540C9C7E9}" dt="2024-09-13T14:50:57.509" v="2149"/>
        <pc:sldMkLst>
          <pc:docMk/>
          <pc:sldMk cId="679424859" sldId="357"/>
        </pc:sldMkLst>
        <pc:spChg chg="mod">
          <ac:chgData name="Bruce Nettleton" userId="0ead89dc59be5074" providerId="LiveId" clId="{64C368B5-1730-47C7-A00C-676540C9C7E9}" dt="2024-09-13T14:48:49.290" v="2122" actId="313"/>
          <ac:spMkLst>
            <pc:docMk/>
            <pc:sldMk cId="679424859" sldId="357"/>
            <ac:spMk id="2" creationId="{8AA63D7E-577C-463C-8844-69CECBDA404F}"/>
          </ac:spMkLst>
        </pc:spChg>
      </pc:sldChg>
      <pc:sldChg chg="modSp add mod ord">
        <pc:chgData name="Bruce Nettleton" userId="0ead89dc59be5074" providerId="LiveId" clId="{64C368B5-1730-47C7-A00C-676540C9C7E9}" dt="2024-09-13T14:49:23.143" v="2126"/>
        <pc:sldMkLst>
          <pc:docMk/>
          <pc:sldMk cId="4044031318" sldId="358"/>
        </pc:sldMkLst>
        <pc:spChg chg="mod">
          <ac:chgData name="Bruce Nettleton" userId="0ead89dc59be5074" providerId="LiveId" clId="{64C368B5-1730-47C7-A00C-676540C9C7E9}" dt="2024-09-13T14:49:18.056" v="2124" actId="6549"/>
          <ac:spMkLst>
            <pc:docMk/>
            <pc:sldMk cId="4044031318" sldId="358"/>
            <ac:spMk id="2" creationId="{8AA63D7E-577C-463C-8844-69CECBDA404F}"/>
          </ac:spMkLst>
        </pc:spChg>
      </pc:sldChg>
      <pc:sldChg chg="modSp add mod ord">
        <pc:chgData name="Bruce Nettleton" userId="0ead89dc59be5074" providerId="LiveId" clId="{64C368B5-1730-47C7-A00C-676540C9C7E9}" dt="2024-09-13T14:50:16.947" v="2133" actId="20577"/>
        <pc:sldMkLst>
          <pc:docMk/>
          <pc:sldMk cId="3520884810" sldId="359"/>
        </pc:sldMkLst>
        <pc:spChg chg="mod">
          <ac:chgData name="Bruce Nettleton" userId="0ead89dc59be5074" providerId="LiveId" clId="{64C368B5-1730-47C7-A00C-676540C9C7E9}" dt="2024-09-13T14:50:16.947" v="2133" actId="20577"/>
          <ac:spMkLst>
            <pc:docMk/>
            <pc:sldMk cId="3520884810" sldId="359"/>
            <ac:spMk id="2" creationId="{8AA63D7E-577C-463C-8844-69CECBDA404F}"/>
          </ac:spMkLst>
        </pc:spChg>
      </pc:sldChg>
      <pc:sldChg chg="modSp add mod">
        <pc:chgData name="Bruce Nettleton" userId="0ead89dc59be5074" providerId="LiveId" clId="{64C368B5-1730-47C7-A00C-676540C9C7E9}" dt="2024-09-13T14:50:44.526" v="2147" actId="20577"/>
        <pc:sldMkLst>
          <pc:docMk/>
          <pc:sldMk cId="960073561" sldId="360"/>
        </pc:sldMkLst>
        <pc:spChg chg="mod">
          <ac:chgData name="Bruce Nettleton" userId="0ead89dc59be5074" providerId="LiveId" clId="{64C368B5-1730-47C7-A00C-676540C9C7E9}" dt="2024-09-13T14:50:44.526" v="2147" actId="20577"/>
          <ac:spMkLst>
            <pc:docMk/>
            <pc:sldMk cId="960073561" sldId="360"/>
            <ac:spMk id="2" creationId="{8AA63D7E-577C-463C-8844-69CECBDA404F}"/>
          </ac:spMkLst>
        </pc:spChg>
      </pc:sldChg>
      <pc:sldChg chg="addSp delSp modSp add mod">
        <pc:chgData name="Bruce Nettleton" userId="0ead89dc59be5074" providerId="LiveId" clId="{64C368B5-1730-47C7-A00C-676540C9C7E9}" dt="2024-09-14T20:59:17.767" v="2660" actId="21"/>
        <pc:sldMkLst>
          <pc:docMk/>
          <pc:sldMk cId="1479765630" sldId="361"/>
        </pc:sldMkLst>
        <pc:spChg chg="add mod">
          <ac:chgData name="Bruce Nettleton" userId="0ead89dc59be5074" providerId="LiveId" clId="{64C368B5-1730-47C7-A00C-676540C9C7E9}" dt="2024-09-13T17:49:50.816" v="2295" actId="313"/>
          <ac:spMkLst>
            <pc:docMk/>
            <pc:sldMk cId="1479765630" sldId="361"/>
            <ac:spMk id="2" creationId="{5B9A1129-2D6F-5EAD-B3A7-20E25D615CDB}"/>
          </ac:spMkLst>
        </pc:spChg>
        <pc:spChg chg="add mod">
          <ac:chgData name="Bruce Nettleton" userId="0ead89dc59be5074" providerId="LiveId" clId="{64C368B5-1730-47C7-A00C-676540C9C7E9}" dt="2024-09-13T17:50:26.360" v="2317" actId="20577"/>
          <ac:spMkLst>
            <pc:docMk/>
            <pc:sldMk cId="1479765630" sldId="361"/>
            <ac:spMk id="3" creationId="{366D092A-3D04-37C5-B51C-C9323D08B3A4}"/>
          </ac:spMkLst>
        </pc:spChg>
        <pc:spChg chg="add mod">
          <ac:chgData name="Bruce Nettleton" userId="0ead89dc59be5074" providerId="LiveId" clId="{64C368B5-1730-47C7-A00C-676540C9C7E9}" dt="2024-09-13T17:50:40.900" v="2323" actId="20577"/>
          <ac:spMkLst>
            <pc:docMk/>
            <pc:sldMk cId="1479765630" sldId="361"/>
            <ac:spMk id="5" creationId="{6B214D44-B30D-05AB-54A6-D363463AF22B}"/>
          </ac:spMkLst>
        </pc:spChg>
        <pc:spChg chg="add mod">
          <ac:chgData name="Bruce Nettleton" userId="0ead89dc59be5074" providerId="LiveId" clId="{64C368B5-1730-47C7-A00C-676540C9C7E9}" dt="2024-09-13T17:50:54.858" v="2327" actId="20577"/>
          <ac:spMkLst>
            <pc:docMk/>
            <pc:sldMk cId="1479765630" sldId="361"/>
            <ac:spMk id="6" creationId="{20A49A9F-8DF2-87DB-E1F9-16F0AE04DAF6}"/>
          </ac:spMkLst>
        </pc:spChg>
        <pc:spChg chg="add del mod ord">
          <ac:chgData name="Bruce Nettleton" userId="0ead89dc59be5074" providerId="LiveId" clId="{64C368B5-1730-47C7-A00C-676540C9C7E9}" dt="2024-09-14T20:59:17.767" v="2660" actId="21"/>
          <ac:spMkLst>
            <pc:docMk/>
            <pc:sldMk cId="1479765630" sldId="361"/>
            <ac:spMk id="7" creationId="{3D8DD042-4ADA-BC63-FB4B-60B8E29742B0}"/>
          </ac:spMkLst>
        </pc:spChg>
        <pc:picChg chg="mod modCrop">
          <ac:chgData name="Bruce Nettleton" userId="0ead89dc59be5074" providerId="LiveId" clId="{64C368B5-1730-47C7-A00C-676540C9C7E9}" dt="2024-09-13T17:48:29.124" v="2239" actId="732"/>
          <ac:picMkLst>
            <pc:docMk/>
            <pc:sldMk cId="1479765630" sldId="361"/>
            <ac:picMk id="4" creationId="{8A74034F-8214-75A3-F593-AF9A6ACE2B3D}"/>
          </ac:picMkLst>
        </pc:picChg>
      </pc:sldChg>
      <pc:sldChg chg="delSp add del mod">
        <pc:chgData name="Bruce Nettleton" userId="0ead89dc59be5074" providerId="LiveId" clId="{64C368B5-1730-47C7-A00C-676540C9C7E9}" dt="2024-09-13T17:48:13.198" v="2237" actId="47"/>
        <pc:sldMkLst>
          <pc:docMk/>
          <pc:sldMk cId="4135342947" sldId="361"/>
        </pc:sldMkLst>
        <pc:picChg chg="del">
          <ac:chgData name="Bruce Nettleton" userId="0ead89dc59be5074" providerId="LiveId" clId="{64C368B5-1730-47C7-A00C-676540C9C7E9}" dt="2024-09-13T17:47:52.169" v="2236" actId="478"/>
          <ac:picMkLst>
            <pc:docMk/>
            <pc:sldMk cId="4135342947" sldId="361"/>
            <ac:picMk id="4" creationId="{8A74034F-8214-75A3-F593-AF9A6ACE2B3D}"/>
          </ac:picMkLst>
        </pc:picChg>
      </pc:sldChg>
      <pc:sldChg chg="modSp add del mod">
        <pc:chgData name="Bruce Nettleton" userId="0ead89dc59be5074" providerId="LiveId" clId="{64C368B5-1730-47C7-A00C-676540C9C7E9}" dt="2024-09-13T18:02:06.604" v="2355" actId="47"/>
        <pc:sldMkLst>
          <pc:docMk/>
          <pc:sldMk cId="3843993177" sldId="362"/>
        </pc:sldMkLst>
        <pc:picChg chg="mod modCrop">
          <ac:chgData name="Bruce Nettleton" userId="0ead89dc59be5074" providerId="LiveId" clId="{64C368B5-1730-47C7-A00C-676540C9C7E9}" dt="2024-09-13T17:51:57.900" v="2329" actId="732"/>
          <ac:picMkLst>
            <pc:docMk/>
            <pc:sldMk cId="3843993177" sldId="362"/>
            <ac:picMk id="4" creationId="{8A74034F-8214-75A3-F593-AF9A6ACE2B3D}"/>
          </ac:picMkLst>
        </pc:picChg>
      </pc:sldChg>
      <pc:sldChg chg="addSp delSp modSp add mod">
        <pc:chgData name="Bruce Nettleton" userId="0ead89dc59be5074" providerId="LiveId" clId="{64C368B5-1730-47C7-A00C-676540C9C7E9}" dt="2024-09-14T21:01:02.297" v="2669" actId="478"/>
        <pc:sldMkLst>
          <pc:docMk/>
          <pc:sldMk cId="2016635085" sldId="363"/>
        </pc:sldMkLst>
        <pc:spChg chg="add del mod ord">
          <ac:chgData name="Bruce Nettleton" userId="0ead89dc59be5074" providerId="LiveId" clId="{64C368B5-1730-47C7-A00C-676540C9C7E9}" dt="2024-09-14T21:01:02.297" v="2669" actId="478"/>
          <ac:spMkLst>
            <pc:docMk/>
            <pc:sldMk cId="2016635085" sldId="363"/>
            <ac:spMk id="2" creationId="{3D8DD042-4ADA-BC63-FB4B-60B8E29742B0}"/>
          </ac:spMkLst>
        </pc:spChg>
        <pc:spChg chg="mod">
          <ac:chgData name="Bruce Nettleton" userId="0ead89dc59be5074" providerId="LiveId" clId="{64C368B5-1730-47C7-A00C-676540C9C7E9}" dt="2024-09-13T18:00:47.151" v="2350" actId="20577"/>
          <ac:spMkLst>
            <pc:docMk/>
            <pc:sldMk cId="2016635085" sldId="363"/>
            <ac:spMk id="8" creationId="{82F50C31-8191-4DBF-070A-E22A1027FA93}"/>
          </ac:spMkLst>
        </pc:spChg>
        <pc:spChg chg="mod">
          <ac:chgData name="Bruce Nettleton" userId="0ead89dc59be5074" providerId="LiveId" clId="{64C368B5-1730-47C7-A00C-676540C9C7E9}" dt="2024-09-13T18:00:59.156" v="2354" actId="20577"/>
          <ac:spMkLst>
            <pc:docMk/>
            <pc:sldMk cId="2016635085" sldId="363"/>
            <ac:spMk id="21" creationId="{15C7EC69-BC76-0620-86A0-7ECF3FF77A0F}"/>
          </ac:spMkLst>
        </pc:spChg>
      </pc:sldChg>
      <pc:sldChg chg="modSp add mod">
        <pc:chgData name="Bruce Nettleton" userId="0ead89dc59be5074" providerId="LiveId" clId="{64C368B5-1730-47C7-A00C-676540C9C7E9}" dt="2024-09-14T12:03:07.902" v="2535" actId="20577"/>
        <pc:sldMkLst>
          <pc:docMk/>
          <pc:sldMk cId="2062195609" sldId="364"/>
        </pc:sldMkLst>
        <pc:spChg chg="mod">
          <ac:chgData name="Bruce Nettleton" userId="0ead89dc59be5074" providerId="LiveId" clId="{64C368B5-1730-47C7-A00C-676540C9C7E9}" dt="2024-09-14T12:03:07.902" v="2535" actId="20577"/>
          <ac:spMkLst>
            <pc:docMk/>
            <pc:sldMk cId="2062195609" sldId="364"/>
            <ac:spMk id="2" creationId="{8AA63D7E-577C-463C-8844-69CECBDA404F}"/>
          </ac:spMkLst>
        </pc:spChg>
      </pc:sldChg>
      <pc:sldChg chg="modSp add mod">
        <pc:chgData name="Bruce Nettleton" userId="0ead89dc59be5074" providerId="LiveId" clId="{64C368B5-1730-47C7-A00C-676540C9C7E9}" dt="2024-09-14T12:02:50.728" v="2440" actId="20577"/>
        <pc:sldMkLst>
          <pc:docMk/>
          <pc:sldMk cId="530662973" sldId="365"/>
        </pc:sldMkLst>
        <pc:spChg chg="mod">
          <ac:chgData name="Bruce Nettleton" userId="0ead89dc59be5074" providerId="LiveId" clId="{64C368B5-1730-47C7-A00C-676540C9C7E9}" dt="2024-09-14T12:02:50.728" v="2440" actId="20577"/>
          <ac:spMkLst>
            <pc:docMk/>
            <pc:sldMk cId="530662973" sldId="365"/>
            <ac:spMk id="2" creationId="{8AA63D7E-577C-463C-8844-69CECBDA404F}"/>
          </ac:spMkLst>
        </pc:spChg>
      </pc:sldChg>
      <pc:sldChg chg="modSp add mod">
        <pc:chgData name="Bruce Nettleton" userId="0ead89dc59be5074" providerId="LiveId" clId="{64C368B5-1730-47C7-A00C-676540C9C7E9}" dt="2024-09-14T12:02:33.660" v="2377" actId="20577"/>
        <pc:sldMkLst>
          <pc:docMk/>
          <pc:sldMk cId="3518997764" sldId="366"/>
        </pc:sldMkLst>
        <pc:spChg chg="mod">
          <ac:chgData name="Bruce Nettleton" userId="0ead89dc59be5074" providerId="LiveId" clId="{64C368B5-1730-47C7-A00C-676540C9C7E9}" dt="2024-09-14T12:02:33.660" v="2377" actId="20577"/>
          <ac:spMkLst>
            <pc:docMk/>
            <pc:sldMk cId="3518997764" sldId="366"/>
            <ac:spMk id="2" creationId="{8AA63D7E-577C-463C-8844-69CECBDA404F}"/>
          </ac:spMkLst>
        </pc:spChg>
      </pc:sldChg>
      <pc:sldChg chg="add">
        <pc:chgData name="Bruce Nettleton" userId="0ead89dc59be5074" providerId="LiveId" clId="{64C368B5-1730-47C7-A00C-676540C9C7E9}" dt="2024-09-14T12:02:24.467" v="2361" actId="2890"/>
        <pc:sldMkLst>
          <pc:docMk/>
          <pc:sldMk cId="2902880691" sldId="3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9/14/2024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02516-0A54-49D6-A37C-74A171184D65}"/>
              </a:ext>
            </a:extLst>
          </p:cNvPr>
          <p:cNvSpPr>
            <a:spLocks noGrp="1"/>
          </p:cNvSpPr>
          <p:nvPr>
            <p:ph type="ctrTitle"/>
          </p:nvPr>
        </p:nvSpPr>
        <p:spPr/>
        <p:txBody>
          <a:bodyPr/>
          <a:lstStyle/>
          <a:p>
            <a:pPr algn="ctr"/>
            <a:r>
              <a:rPr lang="en-US" sz="13800" dirty="0"/>
              <a:t>Welcome</a:t>
            </a:r>
          </a:p>
        </p:txBody>
      </p:sp>
      <p:sp>
        <p:nvSpPr>
          <p:cNvPr id="3" name="Subtitle 2">
            <a:extLst>
              <a:ext uri="{FF2B5EF4-FFF2-40B4-BE49-F238E27FC236}">
                <a16:creationId xmlns:a16="http://schemas.microsoft.com/office/drawing/2014/main" id="{817AFC68-387F-4457-88B4-1A5E599F3CCB}"/>
              </a:ext>
            </a:extLst>
          </p:cNvPr>
          <p:cNvSpPr>
            <a:spLocks noGrp="1"/>
          </p:cNvSpPr>
          <p:nvPr>
            <p:ph type="subTitle" idx="1"/>
          </p:nvPr>
        </p:nvSpPr>
        <p:spPr/>
        <p:txBody>
          <a:bodyPr>
            <a:normAutofit fontScale="70000" lnSpcReduction="20000"/>
          </a:bodyPr>
          <a:lstStyle/>
          <a:p>
            <a:pPr algn="ctr"/>
            <a:r>
              <a:rPr lang="en-US" sz="2800" dirty="0"/>
              <a:t>Congregational Meeting in Response to General Conference 2024</a:t>
            </a:r>
          </a:p>
          <a:p>
            <a:pPr algn="ctr"/>
            <a:r>
              <a:rPr lang="en-US" dirty="0"/>
              <a:t>Richmond First United Methodist Church</a:t>
            </a:r>
          </a:p>
          <a:p>
            <a:pPr algn="ctr"/>
            <a:r>
              <a:rPr lang="en-US" dirty="0"/>
              <a:t>September 14, 2024</a:t>
            </a:r>
          </a:p>
        </p:txBody>
      </p:sp>
    </p:spTree>
    <p:extLst>
      <p:ext uri="{BB962C8B-B14F-4D97-AF65-F5344CB8AC3E}">
        <p14:creationId xmlns:p14="http://schemas.microsoft.com/office/powerpoint/2010/main" val="1391024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7D9338-8966-6A16-CE60-3C1279A7BD01}"/>
              </a:ext>
            </a:extLst>
          </p:cNvPr>
          <p:cNvSpPr txBox="1"/>
          <p:nvPr/>
        </p:nvSpPr>
        <p:spPr>
          <a:xfrm>
            <a:off x="261257" y="298580"/>
            <a:ext cx="10114384" cy="5632311"/>
          </a:xfrm>
          <a:prstGeom prst="rect">
            <a:avLst/>
          </a:prstGeom>
          <a:noFill/>
        </p:spPr>
        <p:txBody>
          <a:bodyPr wrap="square">
            <a:spAutoFit/>
          </a:bodyPr>
          <a:lstStyle/>
          <a:p>
            <a:pPr algn="l"/>
            <a:r>
              <a:rPr lang="en-US" sz="3600" b="0" i="0" dirty="0">
                <a:solidFill>
                  <a:srgbClr val="000000"/>
                </a:solidFill>
                <a:effectLst/>
                <a:latin typeface="system-ui"/>
              </a:rPr>
              <a:t>And all the people gave a great shout of praise to the </a:t>
            </a:r>
            <a:r>
              <a:rPr lang="en-US" sz="3600" b="0" i="0" cap="small" dirty="0">
                <a:solidFill>
                  <a:srgbClr val="000000"/>
                </a:solidFill>
                <a:effectLst/>
                <a:latin typeface="system-ui"/>
              </a:rPr>
              <a:t>Lord</a:t>
            </a:r>
            <a:r>
              <a:rPr lang="en-US" sz="3600" b="0" i="0" dirty="0">
                <a:solidFill>
                  <a:srgbClr val="000000"/>
                </a:solidFill>
                <a:effectLst/>
                <a:latin typeface="system-ui"/>
              </a:rPr>
              <a:t>, because the foundation of the house of the </a:t>
            </a:r>
            <a:r>
              <a:rPr lang="en-US" sz="3600" b="0" i="0" cap="small" dirty="0">
                <a:solidFill>
                  <a:srgbClr val="000000"/>
                </a:solidFill>
                <a:effectLst/>
                <a:latin typeface="system-ui"/>
              </a:rPr>
              <a:t>Lord</a:t>
            </a:r>
            <a:r>
              <a:rPr lang="en-US" sz="3600" b="0" i="0" dirty="0">
                <a:solidFill>
                  <a:srgbClr val="000000"/>
                </a:solidFill>
                <a:effectLst/>
                <a:latin typeface="system-ui"/>
              </a:rPr>
              <a:t> was laid. </a:t>
            </a:r>
            <a:r>
              <a:rPr lang="en-US" sz="3600" b="1" i="0" baseline="30000" dirty="0">
                <a:solidFill>
                  <a:srgbClr val="000000"/>
                </a:solidFill>
                <a:effectLst/>
                <a:latin typeface="system-ui"/>
              </a:rPr>
              <a:t>12 </a:t>
            </a:r>
            <a:r>
              <a:rPr lang="en-US" sz="3600" b="0" i="0" dirty="0">
                <a:solidFill>
                  <a:srgbClr val="000000"/>
                </a:solidFill>
                <a:effectLst/>
                <a:latin typeface="system-ui"/>
              </a:rPr>
              <a:t>But many of the older priests and Levites and family heads, who had seen the former temple, wept aloud when they saw the foundation of this temple being laid, while many others shouted for joy. </a:t>
            </a:r>
            <a:r>
              <a:rPr lang="en-US" sz="3600" b="1" i="0" baseline="30000" dirty="0">
                <a:solidFill>
                  <a:srgbClr val="000000"/>
                </a:solidFill>
                <a:effectLst/>
                <a:latin typeface="system-ui"/>
              </a:rPr>
              <a:t>13 </a:t>
            </a:r>
            <a:r>
              <a:rPr lang="en-US" sz="3600" b="0" i="0" dirty="0">
                <a:solidFill>
                  <a:srgbClr val="000000"/>
                </a:solidFill>
                <a:effectLst/>
                <a:latin typeface="system-ui"/>
              </a:rPr>
              <a:t>No one could distinguish the sound of the shouts of joy from the sound of weeping, because the people made so much noise. And the sound was heard far away.</a:t>
            </a:r>
          </a:p>
        </p:txBody>
      </p:sp>
    </p:spTree>
    <p:extLst>
      <p:ext uri="{BB962C8B-B14F-4D97-AF65-F5344CB8AC3E}">
        <p14:creationId xmlns:p14="http://schemas.microsoft.com/office/powerpoint/2010/main" val="2235881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26142" y="2824026"/>
            <a:ext cx="8973670" cy="1209947"/>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The best of time, the worst of times…</a:t>
            </a: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477083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26142" y="2081076"/>
            <a:ext cx="8973670" cy="2242152"/>
          </a:xfrm>
          <a:prstGeom prst="rect">
            <a:avLst/>
          </a:prstGeom>
        </p:spPr>
        <p:txBody>
          <a:bodyPr wrap="square">
            <a:spAutoFit/>
          </a:bodyPr>
          <a:lstStyle/>
          <a:p>
            <a:pPr algn="ctr">
              <a:lnSpc>
                <a:spcPct val="119000"/>
              </a:lnSpc>
              <a:spcAft>
                <a:spcPts val="600"/>
              </a:spcAft>
            </a:pPr>
            <a:r>
              <a:rPr lang="en-US" sz="4000" b="0" i="0" dirty="0">
                <a:solidFill>
                  <a:srgbClr val="000000"/>
                </a:solidFill>
                <a:effectLst/>
                <a:latin typeface="system-ui"/>
              </a:rPr>
              <a:t>“No one could distinguish the sound of the shouts of joy from the sound of weeping…”</a:t>
            </a: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146228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26142" y="2081076"/>
            <a:ext cx="8973670" cy="1209947"/>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Prayer</a:t>
            </a: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741566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26142" y="2081076"/>
            <a:ext cx="8973670" cy="1466299"/>
          </a:xfrm>
          <a:prstGeom prst="rect">
            <a:avLst/>
          </a:prstGeom>
        </p:spPr>
        <p:txBody>
          <a:bodyPr wrap="square">
            <a:spAutoFit/>
          </a:bodyPr>
          <a:lstStyle/>
          <a:p>
            <a:pPr algn="ctr">
              <a:lnSpc>
                <a:spcPct val="119000"/>
              </a:lnSpc>
              <a:spcAft>
                <a:spcPts val="600"/>
              </a:spcAft>
            </a:pPr>
            <a:r>
              <a:rPr lang="en-US" sz="5400" kern="1400" dirty="0">
                <a:solidFill>
                  <a:srgbClr val="000000"/>
                </a:solidFill>
                <a:latin typeface="Calibri" panose="020F0502020204030204" pitchFamily="34" charset="0"/>
              </a:rPr>
              <a:t>Congregational Survey</a:t>
            </a:r>
            <a:endParaRPr lang="en-US" sz="44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90805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blue circle with a red point&#10;&#10;Description automatically generated">
            <a:extLst>
              <a:ext uri="{FF2B5EF4-FFF2-40B4-BE49-F238E27FC236}">
                <a16:creationId xmlns:a16="http://schemas.microsoft.com/office/drawing/2014/main" id="{8A74034F-8214-75A3-F593-AF9A6ACE2B3D}"/>
              </a:ext>
            </a:extLst>
          </p:cNvPr>
          <p:cNvPicPr>
            <a:picLocks noChangeAspect="1"/>
          </p:cNvPicPr>
          <p:nvPr/>
        </p:nvPicPr>
        <p:blipFill>
          <a:blip r:embed="rId2"/>
          <a:stretch>
            <a:fillRect/>
          </a:stretch>
        </p:blipFill>
        <p:spPr>
          <a:xfrm>
            <a:off x="717675" y="1012507"/>
            <a:ext cx="7877603" cy="4864418"/>
          </a:xfrm>
          <a:prstGeom prst="rect">
            <a:avLst/>
          </a:prstGeom>
        </p:spPr>
      </p:pic>
    </p:spTree>
    <p:extLst>
      <p:ext uri="{BB962C8B-B14F-4D97-AF65-F5344CB8AC3E}">
        <p14:creationId xmlns:p14="http://schemas.microsoft.com/office/powerpoint/2010/main" val="559216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A74034F-8214-75A3-F593-AF9A6ACE2B3D}"/>
              </a:ext>
            </a:extLst>
          </p:cNvPr>
          <p:cNvPicPr>
            <a:picLocks noChangeAspect="1"/>
          </p:cNvPicPr>
          <p:nvPr/>
        </p:nvPicPr>
        <p:blipFill>
          <a:blip r:embed="rId2"/>
          <a:srcRect/>
          <a:stretch/>
        </p:blipFill>
        <p:spPr>
          <a:xfrm>
            <a:off x="722985" y="1012507"/>
            <a:ext cx="7866983" cy="4864418"/>
          </a:xfrm>
          <a:prstGeom prst="rect">
            <a:avLst/>
          </a:prstGeom>
        </p:spPr>
      </p:pic>
    </p:spTree>
    <p:extLst>
      <p:ext uri="{BB962C8B-B14F-4D97-AF65-F5344CB8AC3E}">
        <p14:creationId xmlns:p14="http://schemas.microsoft.com/office/powerpoint/2010/main" val="21580076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A74034F-8214-75A3-F593-AF9A6ACE2B3D}"/>
              </a:ext>
            </a:extLst>
          </p:cNvPr>
          <p:cNvPicPr>
            <a:picLocks noChangeAspect="1"/>
          </p:cNvPicPr>
          <p:nvPr/>
        </p:nvPicPr>
        <p:blipFill>
          <a:blip r:embed="rId2"/>
          <a:srcRect/>
          <a:stretch/>
        </p:blipFill>
        <p:spPr>
          <a:xfrm>
            <a:off x="722985" y="1012507"/>
            <a:ext cx="7866983" cy="4864417"/>
          </a:xfrm>
          <a:prstGeom prst="rect">
            <a:avLst/>
          </a:prstGeom>
        </p:spPr>
      </p:pic>
    </p:spTree>
    <p:extLst>
      <p:ext uri="{BB962C8B-B14F-4D97-AF65-F5344CB8AC3E}">
        <p14:creationId xmlns:p14="http://schemas.microsoft.com/office/powerpoint/2010/main" val="3163270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A74034F-8214-75A3-F593-AF9A6ACE2B3D}"/>
              </a:ext>
            </a:extLst>
          </p:cNvPr>
          <p:cNvPicPr>
            <a:picLocks noChangeAspect="1"/>
          </p:cNvPicPr>
          <p:nvPr/>
        </p:nvPicPr>
        <p:blipFill>
          <a:blip r:embed="rId2"/>
          <a:srcRect/>
          <a:stretch/>
        </p:blipFill>
        <p:spPr>
          <a:xfrm>
            <a:off x="722985" y="1015206"/>
            <a:ext cx="7866983" cy="4859018"/>
          </a:xfrm>
          <a:prstGeom prst="rect">
            <a:avLst/>
          </a:prstGeom>
        </p:spPr>
      </p:pic>
    </p:spTree>
    <p:extLst>
      <p:ext uri="{BB962C8B-B14F-4D97-AF65-F5344CB8AC3E}">
        <p14:creationId xmlns:p14="http://schemas.microsoft.com/office/powerpoint/2010/main" val="988679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A74034F-8214-75A3-F593-AF9A6ACE2B3D}"/>
              </a:ext>
            </a:extLst>
          </p:cNvPr>
          <p:cNvPicPr>
            <a:picLocks noChangeAspect="1"/>
          </p:cNvPicPr>
          <p:nvPr/>
        </p:nvPicPr>
        <p:blipFill>
          <a:blip r:embed="rId2"/>
          <a:srcRect/>
          <a:stretch/>
        </p:blipFill>
        <p:spPr>
          <a:xfrm>
            <a:off x="727351" y="1015206"/>
            <a:ext cx="7858250" cy="4859018"/>
          </a:xfrm>
          <a:prstGeom prst="rect">
            <a:avLst/>
          </a:prstGeom>
        </p:spPr>
      </p:pic>
    </p:spTree>
    <p:extLst>
      <p:ext uri="{BB962C8B-B14F-4D97-AF65-F5344CB8AC3E}">
        <p14:creationId xmlns:p14="http://schemas.microsoft.com/office/powerpoint/2010/main" val="232070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860613" y="869575"/>
            <a:ext cx="8973670" cy="2682337"/>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Today’s Agenda:</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714606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A74034F-8214-75A3-F593-AF9A6ACE2B3D}"/>
              </a:ext>
            </a:extLst>
          </p:cNvPr>
          <p:cNvPicPr>
            <a:picLocks noChangeAspect="1"/>
          </p:cNvPicPr>
          <p:nvPr/>
        </p:nvPicPr>
        <p:blipFill>
          <a:blip r:embed="rId2"/>
          <a:srcRect/>
          <a:stretch/>
        </p:blipFill>
        <p:spPr>
          <a:xfrm>
            <a:off x="727351" y="1021362"/>
            <a:ext cx="7858250" cy="4846705"/>
          </a:xfrm>
          <a:prstGeom prst="rect">
            <a:avLst/>
          </a:prstGeom>
        </p:spPr>
      </p:pic>
    </p:spTree>
    <p:extLst>
      <p:ext uri="{BB962C8B-B14F-4D97-AF65-F5344CB8AC3E}">
        <p14:creationId xmlns:p14="http://schemas.microsoft.com/office/powerpoint/2010/main" val="4157420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A74034F-8214-75A3-F593-AF9A6ACE2B3D}"/>
              </a:ext>
            </a:extLst>
          </p:cNvPr>
          <p:cNvPicPr>
            <a:picLocks noChangeAspect="1"/>
          </p:cNvPicPr>
          <p:nvPr/>
        </p:nvPicPr>
        <p:blipFill>
          <a:blip r:embed="rId2"/>
          <a:srcRect b="82185"/>
          <a:stretch/>
        </p:blipFill>
        <p:spPr>
          <a:xfrm>
            <a:off x="727351" y="1021363"/>
            <a:ext cx="7858250" cy="863422"/>
          </a:xfrm>
          <a:prstGeom prst="rect">
            <a:avLst/>
          </a:prstGeom>
        </p:spPr>
      </p:pic>
      <p:sp>
        <p:nvSpPr>
          <p:cNvPr id="2" name="TextBox 1">
            <a:extLst>
              <a:ext uri="{FF2B5EF4-FFF2-40B4-BE49-F238E27FC236}">
                <a16:creationId xmlns:a16="http://schemas.microsoft.com/office/drawing/2014/main" id="{5B9A1129-2D6F-5EAD-B3A7-20E25D615CDB}"/>
              </a:ext>
            </a:extLst>
          </p:cNvPr>
          <p:cNvSpPr txBox="1"/>
          <p:nvPr/>
        </p:nvSpPr>
        <p:spPr>
          <a:xfrm>
            <a:off x="1688841" y="2939143"/>
            <a:ext cx="6074228" cy="369332"/>
          </a:xfrm>
          <a:prstGeom prst="rect">
            <a:avLst/>
          </a:prstGeom>
          <a:noFill/>
        </p:spPr>
        <p:txBody>
          <a:bodyPr wrap="square" rtlCol="0">
            <a:spAutoFit/>
          </a:bodyPr>
          <a:lstStyle/>
          <a:p>
            <a:pPr algn="ctr"/>
            <a:r>
              <a:rPr lang="en-US" dirty="0"/>
              <a:t>Among those who consider themselves “open”</a:t>
            </a:r>
          </a:p>
        </p:txBody>
      </p:sp>
      <p:sp>
        <p:nvSpPr>
          <p:cNvPr id="3" name="TextBox 2">
            <a:extLst>
              <a:ext uri="{FF2B5EF4-FFF2-40B4-BE49-F238E27FC236}">
                <a16:creationId xmlns:a16="http://schemas.microsoft.com/office/drawing/2014/main" id="{366D092A-3D04-37C5-B51C-C9323D08B3A4}"/>
              </a:ext>
            </a:extLst>
          </p:cNvPr>
          <p:cNvSpPr txBox="1"/>
          <p:nvPr/>
        </p:nvSpPr>
        <p:spPr>
          <a:xfrm>
            <a:off x="1619362" y="3450974"/>
            <a:ext cx="6074228" cy="369332"/>
          </a:xfrm>
          <a:prstGeom prst="rect">
            <a:avLst/>
          </a:prstGeom>
          <a:noFill/>
        </p:spPr>
        <p:txBody>
          <a:bodyPr wrap="square" rtlCol="0">
            <a:spAutoFit/>
          </a:bodyPr>
          <a:lstStyle/>
          <a:p>
            <a:pPr algn="ctr"/>
            <a:r>
              <a:rPr lang="en-US" dirty="0"/>
              <a:t>14 yes			10 undecided</a:t>
            </a:r>
          </a:p>
        </p:txBody>
      </p:sp>
      <p:sp>
        <p:nvSpPr>
          <p:cNvPr id="5" name="TextBox 4">
            <a:extLst>
              <a:ext uri="{FF2B5EF4-FFF2-40B4-BE49-F238E27FC236}">
                <a16:creationId xmlns:a16="http://schemas.microsoft.com/office/drawing/2014/main" id="{6B214D44-B30D-05AB-54A6-D363463AF22B}"/>
              </a:ext>
            </a:extLst>
          </p:cNvPr>
          <p:cNvSpPr txBox="1"/>
          <p:nvPr/>
        </p:nvSpPr>
        <p:spPr>
          <a:xfrm>
            <a:off x="1688841" y="4276719"/>
            <a:ext cx="6074228" cy="369332"/>
          </a:xfrm>
          <a:prstGeom prst="rect">
            <a:avLst/>
          </a:prstGeom>
          <a:noFill/>
        </p:spPr>
        <p:txBody>
          <a:bodyPr wrap="square" rtlCol="0">
            <a:spAutoFit/>
          </a:bodyPr>
          <a:lstStyle/>
          <a:p>
            <a:pPr algn="ctr"/>
            <a:r>
              <a:rPr lang="en-US" dirty="0"/>
              <a:t>Among those who consider themselves “opposed”</a:t>
            </a:r>
          </a:p>
        </p:txBody>
      </p:sp>
      <p:sp>
        <p:nvSpPr>
          <p:cNvPr id="6" name="TextBox 5">
            <a:extLst>
              <a:ext uri="{FF2B5EF4-FFF2-40B4-BE49-F238E27FC236}">
                <a16:creationId xmlns:a16="http://schemas.microsoft.com/office/drawing/2014/main" id="{20A49A9F-8DF2-87DB-E1F9-16F0AE04DAF6}"/>
              </a:ext>
            </a:extLst>
          </p:cNvPr>
          <p:cNvSpPr txBox="1"/>
          <p:nvPr/>
        </p:nvSpPr>
        <p:spPr>
          <a:xfrm>
            <a:off x="1619362" y="4788550"/>
            <a:ext cx="6074228" cy="369332"/>
          </a:xfrm>
          <a:prstGeom prst="rect">
            <a:avLst/>
          </a:prstGeom>
          <a:noFill/>
        </p:spPr>
        <p:txBody>
          <a:bodyPr wrap="square" rtlCol="0">
            <a:spAutoFit/>
          </a:bodyPr>
          <a:lstStyle/>
          <a:p>
            <a:pPr algn="ctr"/>
            <a:r>
              <a:rPr lang="en-US" dirty="0"/>
              <a:t>16 yes			20 undecided</a:t>
            </a:r>
          </a:p>
        </p:txBody>
      </p:sp>
    </p:spTree>
    <p:extLst>
      <p:ext uri="{BB962C8B-B14F-4D97-AF65-F5344CB8AC3E}">
        <p14:creationId xmlns:p14="http://schemas.microsoft.com/office/powerpoint/2010/main" val="1479765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A74034F-8214-75A3-F593-AF9A6ACE2B3D}"/>
              </a:ext>
            </a:extLst>
          </p:cNvPr>
          <p:cNvPicPr>
            <a:picLocks noChangeAspect="1"/>
          </p:cNvPicPr>
          <p:nvPr/>
        </p:nvPicPr>
        <p:blipFill>
          <a:blip r:embed="rId2"/>
          <a:srcRect/>
          <a:stretch/>
        </p:blipFill>
        <p:spPr>
          <a:xfrm>
            <a:off x="765802" y="1005647"/>
            <a:ext cx="7838498" cy="4846705"/>
          </a:xfrm>
          <a:prstGeom prst="rect">
            <a:avLst/>
          </a:prstGeom>
        </p:spPr>
      </p:pic>
    </p:spTree>
    <p:extLst>
      <p:ext uri="{BB962C8B-B14F-4D97-AF65-F5344CB8AC3E}">
        <p14:creationId xmlns:p14="http://schemas.microsoft.com/office/powerpoint/2010/main" val="4281446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F6900A0D-84C0-E9F3-D2BF-4975A0C3A8FE}"/>
              </a:ext>
            </a:extLst>
          </p:cNvPr>
          <p:cNvSpPr txBox="1"/>
          <p:nvPr/>
        </p:nvSpPr>
        <p:spPr>
          <a:xfrm>
            <a:off x="667062" y="707567"/>
            <a:ext cx="7772400" cy="923330"/>
          </a:xfrm>
          <a:prstGeom prst="rect">
            <a:avLst/>
          </a:prstGeom>
          <a:noFill/>
        </p:spPr>
        <p:txBody>
          <a:bodyPr wrap="square">
            <a:spAutoFit/>
          </a:bodyPr>
          <a:lstStyle/>
          <a:p>
            <a:r>
              <a:rPr lang="en-US" dirty="0"/>
              <a:t>I feel so strongly about being led by homosexual clergy that I would leave this congregation if our local church made a decision that I did not support.</a:t>
            </a:r>
          </a:p>
        </p:txBody>
      </p:sp>
      <p:pic>
        <p:nvPicPr>
          <p:cNvPr id="24" name="Picture 23" descr="A pie chart with text&#10;&#10;Description automatically generated">
            <a:extLst>
              <a:ext uri="{FF2B5EF4-FFF2-40B4-BE49-F238E27FC236}">
                <a16:creationId xmlns:a16="http://schemas.microsoft.com/office/drawing/2014/main" id="{9B96120D-5394-A662-A22C-C0AD885AFC21}"/>
              </a:ext>
            </a:extLst>
          </p:cNvPr>
          <p:cNvPicPr>
            <a:picLocks noChangeAspect="1"/>
          </p:cNvPicPr>
          <p:nvPr/>
        </p:nvPicPr>
        <p:blipFill>
          <a:blip r:embed="rId2"/>
          <a:srcRect t="19181"/>
          <a:stretch/>
        </p:blipFill>
        <p:spPr>
          <a:xfrm>
            <a:off x="727598" y="1861664"/>
            <a:ext cx="7742119" cy="4119411"/>
          </a:xfrm>
          <a:prstGeom prst="rect">
            <a:avLst/>
          </a:prstGeom>
        </p:spPr>
      </p:pic>
    </p:spTree>
    <p:extLst>
      <p:ext uri="{BB962C8B-B14F-4D97-AF65-F5344CB8AC3E}">
        <p14:creationId xmlns:p14="http://schemas.microsoft.com/office/powerpoint/2010/main" val="3630415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3E8462A-FEBA-4848-81CC-3F8DA3E47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2109F83F-40FE-4DB3-84CC-09FB3340D0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1DE492D7-C3C3-48FF-80C8-37021EA0262F}"/>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0B30FF97-2E9A-490A-AED2-90BA2E0EC1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25">
              <a:extLst>
                <a:ext uri="{FF2B5EF4-FFF2-40B4-BE49-F238E27FC236}">
                  <a16:creationId xmlns:a16="http://schemas.microsoft.com/office/drawing/2014/main" id="{B6D53C7D-A312-47B6-A66A-230A19CFA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5" name="Isosceles Triangle 14">
              <a:extLst>
                <a:ext uri="{FF2B5EF4-FFF2-40B4-BE49-F238E27FC236}">
                  <a16:creationId xmlns:a16="http://schemas.microsoft.com/office/drawing/2014/main" id="{9329D58C-0D2E-4A2B-AD6A-9CEE506784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27">
              <a:extLst>
                <a:ext uri="{FF2B5EF4-FFF2-40B4-BE49-F238E27FC236}">
                  <a16:creationId xmlns:a16="http://schemas.microsoft.com/office/drawing/2014/main" id="{9D446EDE-C690-4461-8BF2-7634808FC8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28">
              <a:extLst>
                <a:ext uri="{FF2B5EF4-FFF2-40B4-BE49-F238E27FC236}">
                  <a16:creationId xmlns:a16="http://schemas.microsoft.com/office/drawing/2014/main" id="{323F3D34-6531-4AD7-A8C6-195A09028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8" name="Rectangle 29">
              <a:extLst>
                <a:ext uri="{FF2B5EF4-FFF2-40B4-BE49-F238E27FC236}">
                  <a16:creationId xmlns:a16="http://schemas.microsoft.com/office/drawing/2014/main" id="{B9B0AE3F-2350-435F-A9B0-C310BF876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9" name="Isosceles Triangle 18">
              <a:extLst>
                <a:ext uri="{FF2B5EF4-FFF2-40B4-BE49-F238E27FC236}">
                  <a16:creationId xmlns:a16="http://schemas.microsoft.com/office/drawing/2014/main" id="{4EFA655C-9E50-4C14-A89E-AD7B648E4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Isosceles Triangle 19">
              <a:extLst>
                <a:ext uri="{FF2B5EF4-FFF2-40B4-BE49-F238E27FC236}">
                  <a16:creationId xmlns:a16="http://schemas.microsoft.com/office/drawing/2014/main" id="{3E843863-7D25-4C01-9A17-E817CB6D99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grpSp>
      <p:sp>
        <p:nvSpPr>
          <p:cNvPr id="22" name="Rectangle 21">
            <a:extLst>
              <a:ext uri="{FF2B5EF4-FFF2-40B4-BE49-F238E27FC236}">
                <a16:creationId xmlns:a16="http://schemas.microsoft.com/office/drawing/2014/main" id="{7941F9B1-B01B-4A84-89D9-B169AEB4E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8301227"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F6900A0D-84C0-E9F3-D2BF-4975A0C3A8FE}"/>
              </a:ext>
            </a:extLst>
          </p:cNvPr>
          <p:cNvSpPr txBox="1"/>
          <p:nvPr/>
        </p:nvSpPr>
        <p:spPr>
          <a:xfrm>
            <a:off x="667062" y="707567"/>
            <a:ext cx="7772400" cy="923330"/>
          </a:xfrm>
          <a:prstGeom prst="rect">
            <a:avLst/>
          </a:prstGeom>
          <a:noFill/>
        </p:spPr>
        <p:txBody>
          <a:bodyPr wrap="square">
            <a:spAutoFit/>
          </a:bodyPr>
          <a:lstStyle/>
          <a:p>
            <a:r>
              <a:rPr lang="en-US" dirty="0"/>
              <a:t>I feel so strongly about being led by homosexual clergy that I would leave this congregation if our local church made a decision that I did not support.</a:t>
            </a:r>
          </a:p>
        </p:txBody>
      </p:sp>
      <p:sp>
        <p:nvSpPr>
          <p:cNvPr id="7" name="TextBox 6">
            <a:extLst>
              <a:ext uri="{FF2B5EF4-FFF2-40B4-BE49-F238E27FC236}">
                <a16:creationId xmlns:a16="http://schemas.microsoft.com/office/drawing/2014/main" id="{A27172E6-9181-ACB1-2771-0F3F6271B340}"/>
              </a:ext>
            </a:extLst>
          </p:cNvPr>
          <p:cNvSpPr txBox="1"/>
          <p:nvPr/>
        </p:nvSpPr>
        <p:spPr>
          <a:xfrm>
            <a:off x="1688841" y="2939143"/>
            <a:ext cx="6074228" cy="369332"/>
          </a:xfrm>
          <a:prstGeom prst="rect">
            <a:avLst/>
          </a:prstGeom>
          <a:noFill/>
        </p:spPr>
        <p:txBody>
          <a:bodyPr wrap="square" rtlCol="0">
            <a:spAutoFit/>
          </a:bodyPr>
          <a:lstStyle/>
          <a:p>
            <a:pPr algn="ctr"/>
            <a:r>
              <a:rPr lang="en-US" dirty="0"/>
              <a:t>Among those who consider themselves “open”</a:t>
            </a:r>
          </a:p>
        </p:txBody>
      </p:sp>
      <p:sp>
        <p:nvSpPr>
          <p:cNvPr id="8" name="TextBox 7">
            <a:extLst>
              <a:ext uri="{FF2B5EF4-FFF2-40B4-BE49-F238E27FC236}">
                <a16:creationId xmlns:a16="http://schemas.microsoft.com/office/drawing/2014/main" id="{82F50C31-8191-4DBF-070A-E22A1027FA93}"/>
              </a:ext>
            </a:extLst>
          </p:cNvPr>
          <p:cNvSpPr txBox="1"/>
          <p:nvPr/>
        </p:nvSpPr>
        <p:spPr>
          <a:xfrm>
            <a:off x="1619362" y="3450974"/>
            <a:ext cx="6074228" cy="369332"/>
          </a:xfrm>
          <a:prstGeom prst="rect">
            <a:avLst/>
          </a:prstGeom>
          <a:noFill/>
        </p:spPr>
        <p:txBody>
          <a:bodyPr wrap="square" rtlCol="0">
            <a:spAutoFit/>
          </a:bodyPr>
          <a:lstStyle/>
          <a:p>
            <a:pPr algn="ctr"/>
            <a:r>
              <a:rPr lang="en-US" dirty="0"/>
              <a:t>5 yes			9 undecided</a:t>
            </a:r>
          </a:p>
        </p:txBody>
      </p:sp>
      <p:sp>
        <p:nvSpPr>
          <p:cNvPr id="10" name="TextBox 9">
            <a:extLst>
              <a:ext uri="{FF2B5EF4-FFF2-40B4-BE49-F238E27FC236}">
                <a16:creationId xmlns:a16="http://schemas.microsoft.com/office/drawing/2014/main" id="{58CB132D-78DB-B865-9781-598241469E5E}"/>
              </a:ext>
            </a:extLst>
          </p:cNvPr>
          <p:cNvSpPr txBox="1"/>
          <p:nvPr/>
        </p:nvSpPr>
        <p:spPr>
          <a:xfrm>
            <a:off x="1688841" y="4276719"/>
            <a:ext cx="6074228" cy="369332"/>
          </a:xfrm>
          <a:prstGeom prst="rect">
            <a:avLst/>
          </a:prstGeom>
          <a:noFill/>
        </p:spPr>
        <p:txBody>
          <a:bodyPr wrap="square" rtlCol="0">
            <a:spAutoFit/>
          </a:bodyPr>
          <a:lstStyle/>
          <a:p>
            <a:pPr algn="ctr"/>
            <a:r>
              <a:rPr lang="en-US" dirty="0"/>
              <a:t>Among those who consider themselves “opposed”</a:t>
            </a:r>
          </a:p>
        </p:txBody>
      </p:sp>
      <p:sp>
        <p:nvSpPr>
          <p:cNvPr id="21" name="TextBox 20">
            <a:extLst>
              <a:ext uri="{FF2B5EF4-FFF2-40B4-BE49-F238E27FC236}">
                <a16:creationId xmlns:a16="http://schemas.microsoft.com/office/drawing/2014/main" id="{15C7EC69-BC76-0620-86A0-7ECF3FF77A0F}"/>
              </a:ext>
            </a:extLst>
          </p:cNvPr>
          <p:cNvSpPr txBox="1"/>
          <p:nvPr/>
        </p:nvSpPr>
        <p:spPr>
          <a:xfrm>
            <a:off x="1619362" y="4788550"/>
            <a:ext cx="6074228" cy="369332"/>
          </a:xfrm>
          <a:prstGeom prst="rect">
            <a:avLst/>
          </a:prstGeom>
          <a:noFill/>
        </p:spPr>
        <p:txBody>
          <a:bodyPr wrap="square" rtlCol="0">
            <a:spAutoFit/>
          </a:bodyPr>
          <a:lstStyle/>
          <a:p>
            <a:pPr algn="ctr"/>
            <a:r>
              <a:rPr lang="en-US" dirty="0"/>
              <a:t>24 yes			15 undecided</a:t>
            </a:r>
          </a:p>
        </p:txBody>
      </p:sp>
    </p:spTree>
    <p:extLst>
      <p:ext uri="{BB962C8B-B14F-4D97-AF65-F5344CB8AC3E}">
        <p14:creationId xmlns:p14="http://schemas.microsoft.com/office/powerpoint/2010/main" val="2016635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2674963"/>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What promises can we make to each other that will help us thrive together in this diverse space?</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214806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1209947"/>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Break</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672597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3114571"/>
          </a:xfrm>
          <a:prstGeom prst="rect">
            <a:avLst/>
          </a:prstGeom>
        </p:spPr>
        <p:txBody>
          <a:bodyPr wrap="square">
            <a:spAutoFit/>
          </a:bodyPr>
          <a:lstStyle/>
          <a:p>
            <a:pPr algn="ctr">
              <a:lnSpc>
                <a:spcPct val="119000"/>
              </a:lnSpc>
              <a:spcAft>
                <a:spcPts val="600"/>
              </a:spcAft>
            </a:pPr>
            <a:r>
              <a:rPr lang="en-US" sz="3600" kern="1400" dirty="0">
                <a:solidFill>
                  <a:srgbClr val="000000"/>
                </a:solidFill>
                <a:latin typeface="Calibri" panose="020F0502020204030204" pitchFamily="34" charset="0"/>
              </a:rPr>
              <a:t>What you would like to say a fellow church member who decides they must leave our church in order to follow their own conscience?</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030755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1209947"/>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Acts 20</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876928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2019399"/>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Celebrating Our Past Together</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087240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860613" y="869575"/>
            <a:ext cx="8973670" cy="2535822"/>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Today’s Agenda:</a:t>
            </a:r>
          </a:p>
          <a:p>
            <a:pPr algn="ctr">
              <a:lnSpc>
                <a:spcPct val="119000"/>
              </a:lnSpc>
              <a:spcAft>
                <a:spcPts val="600"/>
              </a:spcAft>
            </a:pP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929211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4293868"/>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Celebrating Our Past Together</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r>
              <a:rPr lang="en-US" sz="4000" kern="1400" dirty="0">
                <a:solidFill>
                  <a:srgbClr val="000000"/>
                </a:solidFill>
                <a:latin typeface="Calibri" panose="020F0502020204030204" pitchFamily="34" charset="0"/>
              </a:rPr>
              <a:t>“I served the Lord with great humility and with tears and in the midst of severe testing…”</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223826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2019399"/>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Celebrating Future Faithfulness</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7693610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5026376"/>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Celebrating Future Faithfulness</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r>
              <a:rPr lang="en-US" sz="4000" kern="1400" dirty="0">
                <a:solidFill>
                  <a:srgbClr val="000000"/>
                </a:solidFill>
                <a:latin typeface="Calibri" panose="020F0502020204030204" pitchFamily="34" charset="0"/>
              </a:rPr>
              <a:t>“…not knowing what will happen to me…   my only aim is to finish the race and complete the task the Lord Jesus                has given me…”</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3721541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2019399"/>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Our Prayer for One Another</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5485277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5026376"/>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Our Prayer for One Another</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r>
              <a:rPr lang="en-US" sz="4000" kern="1400" dirty="0">
                <a:solidFill>
                  <a:srgbClr val="000000"/>
                </a:solidFill>
                <a:latin typeface="Calibri" panose="020F0502020204030204" pitchFamily="34" charset="0"/>
              </a:rPr>
              <a:t>“Now I commit you to God and to the word of his grace, which can build you up and give you an inheritance among all those who are sanctified.”</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994783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2019399"/>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A Moment Shared</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296652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6491392"/>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A Moment Shared</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r>
              <a:rPr lang="en-US" sz="4000" kern="1400" dirty="0">
                <a:solidFill>
                  <a:srgbClr val="000000"/>
                </a:solidFill>
                <a:latin typeface="Calibri" panose="020F0502020204030204" pitchFamily="34" charset="0"/>
              </a:rPr>
              <a:t>When Paul had finished speaking, he knelt down with all of them and prayed.  They all wept as they embraced and kissed him.  What grieved him most was his statement that they would never see his face again.  Then they accompanied him to the ship.</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912820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2019399"/>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The Story Continues</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0440313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304070" y="186744"/>
            <a:ext cx="9418428" cy="3561360"/>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The Story Continues</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r>
              <a:rPr lang="en-US" sz="4000" kern="1400" dirty="0">
                <a:solidFill>
                  <a:srgbClr val="000000"/>
                </a:solidFill>
                <a:latin typeface="Calibri" panose="020F0502020204030204" pitchFamily="34" charset="0"/>
              </a:rPr>
              <a:t>“After we had torn ourselves away from them…”</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6794248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1209947"/>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oops</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52088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860613" y="869575"/>
            <a:ext cx="8973670" cy="3345275"/>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Today’s Agenda:</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r>
              <a:rPr lang="en-US" sz="3200" kern="1400" dirty="0">
                <a:solidFill>
                  <a:srgbClr val="000000"/>
                </a:solidFill>
                <a:latin typeface="Calibri" panose="020F0502020204030204" pitchFamily="34" charset="0"/>
              </a:rPr>
              <a:t>Bible study / Worship</a:t>
            </a:r>
          </a:p>
          <a:p>
            <a:pPr algn="ctr">
              <a:lnSpc>
                <a:spcPct val="119000"/>
              </a:lnSpc>
              <a:spcAft>
                <a:spcPts val="600"/>
              </a:spcAft>
            </a:pP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0621956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2019399"/>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oops</a:t>
            </a:r>
          </a:p>
          <a:p>
            <a:pPr algn="ctr">
              <a:lnSpc>
                <a:spcPct val="119000"/>
              </a:lnSpc>
              <a:spcAft>
                <a:spcPts val="600"/>
              </a:spcAft>
            </a:pPr>
            <a:r>
              <a:rPr lang="en-US" sz="4000" kern="1400" dirty="0">
                <a:solidFill>
                  <a:srgbClr val="000000"/>
                </a:solidFill>
                <a:latin typeface="Calibri" panose="020F0502020204030204" pitchFamily="34" charset="0"/>
              </a:rPr>
              <a:t>(awkward!)</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9600735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1209947"/>
          </a:xfrm>
          <a:prstGeom prst="rect">
            <a:avLst/>
          </a:prstGeom>
        </p:spPr>
        <p:txBody>
          <a:bodyPr wrap="square">
            <a:spAutoFit/>
          </a:bodyPr>
          <a:lstStyle/>
          <a:p>
            <a:pPr algn="ctr">
              <a:lnSpc>
                <a:spcPct val="119000"/>
              </a:lnSpc>
              <a:spcAft>
                <a:spcPts val="600"/>
              </a:spcAft>
            </a:pPr>
            <a:r>
              <a:rPr lang="en-US" sz="4000" kern="1400">
                <a:solidFill>
                  <a:srgbClr val="000000"/>
                </a:solidFill>
                <a:latin typeface="Calibri" panose="020F0502020204030204" pitchFamily="34" charset="0"/>
              </a:rPr>
              <a:t>Holy Communion</a:t>
            </a:r>
            <a:endParaRPr lang="en-US" sz="40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134640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1209947"/>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Blest Be the Tie That Binds</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5635087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3345403"/>
          </a:xfrm>
          <a:prstGeom prst="rect">
            <a:avLst/>
          </a:prstGeom>
        </p:spPr>
        <p:txBody>
          <a:bodyPr wrap="square">
            <a:spAutoFit/>
          </a:bodyPr>
          <a:lstStyle/>
          <a:p>
            <a:pPr algn="ctr">
              <a:lnSpc>
                <a:spcPct val="119000"/>
              </a:lnSpc>
              <a:spcAft>
                <a:spcPts val="600"/>
              </a:spcAft>
            </a:pPr>
            <a:r>
              <a:rPr lang="en-US" sz="3600" kern="1400" dirty="0">
                <a:solidFill>
                  <a:srgbClr val="000000"/>
                </a:solidFill>
                <a:latin typeface="Calibri" panose="020F0502020204030204" pitchFamily="34" charset="0"/>
              </a:rPr>
              <a:t>Blest be the tie that binds</a:t>
            </a:r>
          </a:p>
          <a:p>
            <a:pPr algn="ctr">
              <a:lnSpc>
                <a:spcPct val="119000"/>
              </a:lnSpc>
              <a:spcAft>
                <a:spcPts val="600"/>
              </a:spcAft>
            </a:pPr>
            <a:r>
              <a:rPr lang="en-US" sz="3600" kern="1400" dirty="0">
                <a:solidFill>
                  <a:srgbClr val="000000"/>
                </a:solidFill>
                <a:latin typeface="Calibri" panose="020F0502020204030204" pitchFamily="34" charset="0"/>
              </a:rPr>
              <a:t>Our hearts in Christian love;</a:t>
            </a:r>
          </a:p>
          <a:p>
            <a:pPr algn="ctr">
              <a:lnSpc>
                <a:spcPct val="119000"/>
              </a:lnSpc>
              <a:spcAft>
                <a:spcPts val="600"/>
              </a:spcAft>
            </a:pPr>
            <a:r>
              <a:rPr lang="en-US" sz="3600" kern="1400" dirty="0">
                <a:solidFill>
                  <a:srgbClr val="000000"/>
                </a:solidFill>
                <a:latin typeface="Calibri" panose="020F0502020204030204" pitchFamily="34" charset="0"/>
              </a:rPr>
              <a:t>The fellowship of kindred minds</a:t>
            </a:r>
          </a:p>
          <a:p>
            <a:pPr algn="ctr">
              <a:lnSpc>
                <a:spcPct val="119000"/>
              </a:lnSpc>
              <a:spcAft>
                <a:spcPts val="600"/>
              </a:spcAft>
            </a:pPr>
            <a:r>
              <a:rPr lang="en-US" sz="3600" kern="1400" dirty="0">
                <a:solidFill>
                  <a:srgbClr val="000000"/>
                </a:solidFill>
                <a:latin typeface="Calibri" panose="020F0502020204030204" pitchFamily="34" charset="0"/>
              </a:rPr>
              <a:t>Is like to that above.</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2809277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3345403"/>
          </a:xfrm>
          <a:prstGeom prst="rect">
            <a:avLst/>
          </a:prstGeom>
        </p:spPr>
        <p:txBody>
          <a:bodyPr wrap="square">
            <a:spAutoFit/>
          </a:bodyPr>
          <a:lstStyle/>
          <a:p>
            <a:pPr algn="ctr">
              <a:lnSpc>
                <a:spcPct val="119000"/>
              </a:lnSpc>
              <a:spcAft>
                <a:spcPts val="600"/>
              </a:spcAft>
            </a:pPr>
            <a:r>
              <a:rPr lang="en-US" sz="3600" kern="1400" dirty="0">
                <a:solidFill>
                  <a:srgbClr val="000000"/>
                </a:solidFill>
                <a:latin typeface="Calibri" panose="020F0502020204030204" pitchFamily="34" charset="0"/>
              </a:rPr>
              <a:t>Before our Father’s throne</a:t>
            </a:r>
          </a:p>
          <a:p>
            <a:pPr algn="ctr">
              <a:lnSpc>
                <a:spcPct val="119000"/>
              </a:lnSpc>
              <a:spcAft>
                <a:spcPts val="600"/>
              </a:spcAft>
            </a:pPr>
            <a:r>
              <a:rPr lang="en-US" sz="3600" kern="1400" dirty="0">
                <a:solidFill>
                  <a:srgbClr val="000000"/>
                </a:solidFill>
                <a:latin typeface="Calibri" panose="020F0502020204030204" pitchFamily="34" charset="0"/>
              </a:rPr>
              <a:t>We pour our ardent prayers;</a:t>
            </a:r>
          </a:p>
          <a:p>
            <a:pPr algn="ctr">
              <a:lnSpc>
                <a:spcPct val="119000"/>
              </a:lnSpc>
              <a:spcAft>
                <a:spcPts val="600"/>
              </a:spcAft>
            </a:pPr>
            <a:r>
              <a:rPr lang="en-US" sz="3600" kern="1400" dirty="0">
                <a:solidFill>
                  <a:srgbClr val="000000"/>
                </a:solidFill>
                <a:latin typeface="Calibri" panose="020F0502020204030204" pitchFamily="34" charset="0"/>
              </a:rPr>
              <a:t>Our fears our hopes our aims are one,</a:t>
            </a:r>
          </a:p>
          <a:p>
            <a:pPr algn="ctr">
              <a:lnSpc>
                <a:spcPct val="119000"/>
              </a:lnSpc>
              <a:spcAft>
                <a:spcPts val="600"/>
              </a:spcAft>
            </a:pPr>
            <a:r>
              <a:rPr lang="en-US" sz="3600" kern="1400" dirty="0">
                <a:solidFill>
                  <a:srgbClr val="000000"/>
                </a:solidFill>
                <a:latin typeface="Calibri" panose="020F0502020204030204" pitchFamily="34" charset="0"/>
              </a:rPr>
              <a:t>Our comforts and our cares.</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4340281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3345403"/>
          </a:xfrm>
          <a:prstGeom prst="rect">
            <a:avLst/>
          </a:prstGeom>
        </p:spPr>
        <p:txBody>
          <a:bodyPr wrap="square">
            <a:spAutoFit/>
          </a:bodyPr>
          <a:lstStyle/>
          <a:p>
            <a:pPr algn="ctr">
              <a:lnSpc>
                <a:spcPct val="119000"/>
              </a:lnSpc>
              <a:spcAft>
                <a:spcPts val="600"/>
              </a:spcAft>
            </a:pPr>
            <a:r>
              <a:rPr lang="en-US" sz="3600" kern="1400" dirty="0">
                <a:solidFill>
                  <a:srgbClr val="000000"/>
                </a:solidFill>
                <a:latin typeface="Calibri" panose="020F0502020204030204" pitchFamily="34" charset="0"/>
              </a:rPr>
              <a:t>We share each other’s woes,</a:t>
            </a:r>
          </a:p>
          <a:p>
            <a:pPr algn="ctr">
              <a:lnSpc>
                <a:spcPct val="119000"/>
              </a:lnSpc>
              <a:spcAft>
                <a:spcPts val="600"/>
              </a:spcAft>
            </a:pPr>
            <a:r>
              <a:rPr lang="en-US" sz="3600" kern="1400" dirty="0">
                <a:solidFill>
                  <a:srgbClr val="000000"/>
                </a:solidFill>
                <a:latin typeface="Calibri" panose="020F0502020204030204" pitchFamily="34" charset="0"/>
              </a:rPr>
              <a:t>Our mutual burdens bear; </a:t>
            </a:r>
          </a:p>
          <a:p>
            <a:pPr algn="ctr">
              <a:lnSpc>
                <a:spcPct val="119000"/>
              </a:lnSpc>
              <a:spcAft>
                <a:spcPts val="600"/>
              </a:spcAft>
            </a:pPr>
            <a:r>
              <a:rPr lang="en-US" sz="3600" kern="1400" dirty="0">
                <a:solidFill>
                  <a:srgbClr val="000000"/>
                </a:solidFill>
                <a:latin typeface="Calibri" panose="020F0502020204030204" pitchFamily="34" charset="0"/>
              </a:rPr>
              <a:t>And often for each other flows </a:t>
            </a:r>
          </a:p>
          <a:p>
            <a:pPr algn="ctr">
              <a:lnSpc>
                <a:spcPct val="119000"/>
              </a:lnSpc>
              <a:spcAft>
                <a:spcPts val="600"/>
              </a:spcAft>
            </a:pPr>
            <a:r>
              <a:rPr lang="en-US" sz="3600" kern="1400" dirty="0">
                <a:solidFill>
                  <a:srgbClr val="000000"/>
                </a:solidFill>
                <a:latin typeface="Calibri" panose="020F0502020204030204" pitchFamily="34" charset="0"/>
              </a:rPr>
              <a:t>A sympathizing tear</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6092310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79931" y="2398099"/>
            <a:ext cx="8973670" cy="3345403"/>
          </a:xfrm>
          <a:prstGeom prst="rect">
            <a:avLst/>
          </a:prstGeom>
        </p:spPr>
        <p:txBody>
          <a:bodyPr wrap="square">
            <a:spAutoFit/>
          </a:bodyPr>
          <a:lstStyle/>
          <a:p>
            <a:pPr algn="ctr">
              <a:lnSpc>
                <a:spcPct val="119000"/>
              </a:lnSpc>
              <a:spcAft>
                <a:spcPts val="600"/>
              </a:spcAft>
            </a:pPr>
            <a:r>
              <a:rPr lang="en-US" sz="3600" kern="1400" dirty="0">
                <a:solidFill>
                  <a:srgbClr val="000000"/>
                </a:solidFill>
                <a:latin typeface="Calibri" panose="020F0502020204030204" pitchFamily="34" charset="0"/>
              </a:rPr>
              <a:t>When we asunder part,</a:t>
            </a:r>
          </a:p>
          <a:p>
            <a:pPr algn="ctr">
              <a:lnSpc>
                <a:spcPct val="119000"/>
              </a:lnSpc>
              <a:spcAft>
                <a:spcPts val="600"/>
              </a:spcAft>
            </a:pPr>
            <a:r>
              <a:rPr lang="en-US" sz="3600" kern="1400" dirty="0">
                <a:solidFill>
                  <a:srgbClr val="000000"/>
                </a:solidFill>
                <a:latin typeface="Calibri" panose="020F0502020204030204" pitchFamily="34" charset="0"/>
              </a:rPr>
              <a:t>It gives us inward pain;</a:t>
            </a:r>
          </a:p>
          <a:p>
            <a:pPr algn="ctr">
              <a:lnSpc>
                <a:spcPct val="119000"/>
              </a:lnSpc>
              <a:spcAft>
                <a:spcPts val="600"/>
              </a:spcAft>
            </a:pPr>
            <a:r>
              <a:rPr lang="en-US" sz="3600" kern="1400" dirty="0">
                <a:solidFill>
                  <a:srgbClr val="000000"/>
                </a:solidFill>
                <a:latin typeface="Calibri" panose="020F0502020204030204" pitchFamily="34" charset="0"/>
              </a:rPr>
              <a:t>But we will still be joined in heart,</a:t>
            </a:r>
          </a:p>
          <a:p>
            <a:pPr algn="ctr">
              <a:lnSpc>
                <a:spcPct val="119000"/>
              </a:lnSpc>
              <a:spcAft>
                <a:spcPts val="600"/>
              </a:spcAft>
            </a:pPr>
            <a:r>
              <a:rPr lang="en-US" sz="3600" kern="1400" dirty="0">
                <a:solidFill>
                  <a:srgbClr val="000000"/>
                </a:solidFill>
                <a:latin typeface="Calibri" panose="020F0502020204030204" pitchFamily="34" charset="0"/>
              </a:rPr>
              <a:t>And hope to meet again.</a:t>
            </a: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676309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860613" y="869575"/>
            <a:ext cx="8973670" cy="4671151"/>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Today’s Agenda:</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r>
              <a:rPr lang="en-US" sz="3200" kern="1400" dirty="0">
                <a:solidFill>
                  <a:srgbClr val="000000"/>
                </a:solidFill>
                <a:latin typeface="Calibri" panose="020F0502020204030204" pitchFamily="34" charset="0"/>
              </a:rPr>
              <a:t>Bible study / Worship</a:t>
            </a:r>
          </a:p>
          <a:p>
            <a:pPr algn="ctr">
              <a:lnSpc>
                <a:spcPct val="119000"/>
              </a:lnSpc>
              <a:spcAft>
                <a:spcPts val="600"/>
              </a:spcAft>
            </a:pPr>
            <a:r>
              <a:rPr lang="en-US" sz="3200" kern="1400" dirty="0">
                <a:solidFill>
                  <a:srgbClr val="000000"/>
                </a:solidFill>
                <a:latin typeface="Calibri" panose="020F0502020204030204" pitchFamily="34" charset="0"/>
              </a:rPr>
              <a:t>Presentation of Survey Results</a:t>
            </a:r>
          </a:p>
          <a:p>
            <a:pPr algn="ctr">
              <a:lnSpc>
                <a:spcPct val="119000"/>
              </a:lnSpc>
              <a:spcAft>
                <a:spcPts val="600"/>
              </a:spcAft>
            </a:pP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530662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860613" y="869575"/>
            <a:ext cx="8973670" cy="4671151"/>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Today’s Agenda:</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r>
              <a:rPr lang="en-US" sz="3200" kern="1400" dirty="0">
                <a:solidFill>
                  <a:srgbClr val="000000"/>
                </a:solidFill>
                <a:latin typeface="Calibri" panose="020F0502020204030204" pitchFamily="34" charset="0"/>
              </a:rPr>
              <a:t>Bible study / Worship</a:t>
            </a:r>
          </a:p>
          <a:p>
            <a:pPr algn="ctr">
              <a:lnSpc>
                <a:spcPct val="119000"/>
              </a:lnSpc>
              <a:spcAft>
                <a:spcPts val="600"/>
              </a:spcAft>
            </a:pPr>
            <a:r>
              <a:rPr lang="en-US" sz="3200" kern="1400" dirty="0">
                <a:solidFill>
                  <a:srgbClr val="000000"/>
                </a:solidFill>
                <a:latin typeface="Calibri" panose="020F0502020204030204" pitchFamily="34" charset="0"/>
              </a:rPr>
              <a:t>Presentation of Survey Results</a:t>
            </a:r>
          </a:p>
          <a:p>
            <a:pPr algn="ctr">
              <a:lnSpc>
                <a:spcPct val="119000"/>
              </a:lnSpc>
              <a:spcAft>
                <a:spcPts val="600"/>
              </a:spcAft>
            </a:pPr>
            <a:r>
              <a:rPr lang="en-US" sz="3200" kern="1400" dirty="0">
                <a:solidFill>
                  <a:srgbClr val="000000"/>
                </a:solidFill>
                <a:latin typeface="Calibri" panose="020F0502020204030204" pitchFamily="34" charset="0"/>
              </a:rPr>
              <a:t>Discussion: Christian Witness in Diverse Spaces</a:t>
            </a:r>
          </a:p>
          <a:p>
            <a:pPr algn="ctr">
              <a:lnSpc>
                <a:spcPct val="119000"/>
              </a:lnSpc>
              <a:spcAft>
                <a:spcPts val="600"/>
              </a:spcAft>
            </a:pP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518997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860613" y="869575"/>
            <a:ext cx="8973670" cy="5334089"/>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Today’s Agenda:</a:t>
            </a:r>
          </a:p>
          <a:p>
            <a:pPr algn="ctr">
              <a:lnSpc>
                <a:spcPct val="119000"/>
              </a:lnSpc>
              <a:spcAft>
                <a:spcPts val="600"/>
              </a:spcAft>
            </a:pPr>
            <a:endParaRPr lang="en-US" sz="4000" kern="1400" dirty="0">
              <a:solidFill>
                <a:srgbClr val="000000"/>
              </a:solidFill>
              <a:latin typeface="Calibri" panose="020F0502020204030204" pitchFamily="34" charset="0"/>
            </a:endParaRPr>
          </a:p>
          <a:p>
            <a:pPr algn="ctr">
              <a:lnSpc>
                <a:spcPct val="119000"/>
              </a:lnSpc>
              <a:spcAft>
                <a:spcPts val="600"/>
              </a:spcAft>
            </a:pPr>
            <a:r>
              <a:rPr lang="en-US" sz="3200" kern="1400" dirty="0">
                <a:solidFill>
                  <a:srgbClr val="000000"/>
                </a:solidFill>
                <a:latin typeface="Calibri" panose="020F0502020204030204" pitchFamily="34" charset="0"/>
              </a:rPr>
              <a:t>Bible study / Worship</a:t>
            </a:r>
          </a:p>
          <a:p>
            <a:pPr algn="ctr">
              <a:lnSpc>
                <a:spcPct val="119000"/>
              </a:lnSpc>
              <a:spcAft>
                <a:spcPts val="600"/>
              </a:spcAft>
            </a:pPr>
            <a:r>
              <a:rPr lang="en-US" sz="3200" kern="1400" dirty="0">
                <a:solidFill>
                  <a:srgbClr val="000000"/>
                </a:solidFill>
                <a:latin typeface="Calibri" panose="020F0502020204030204" pitchFamily="34" charset="0"/>
              </a:rPr>
              <a:t>Presentation of Survey Results</a:t>
            </a:r>
          </a:p>
          <a:p>
            <a:pPr algn="ctr">
              <a:lnSpc>
                <a:spcPct val="119000"/>
              </a:lnSpc>
              <a:spcAft>
                <a:spcPts val="600"/>
              </a:spcAft>
            </a:pPr>
            <a:r>
              <a:rPr lang="en-US" sz="3200" kern="1400" dirty="0">
                <a:solidFill>
                  <a:srgbClr val="000000"/>
                </a:solidFill>
                <a:latin typeface="Calibri" panose="020F0502020204030204" pitchFamily="34" charset="0"/>
              </a:rPr>
              <a:t>Discussion: Christian Witness in Diverse Spaces</a:t>
            </a:r>
          </a:p>
          <a:p>
            <a:pPr algn="ctr">
              <a:lnSpc>
                <a:spcPct val="119000"/>
              </a:lnSpc>
              <a:spcAft>
                <a:spcPts val="600"/>
              </a:spcAft>
            </a:pPr>
            <a:r>
              <a:rPr lang="en-US" sz="3200" kern="1400" dirty="0">
                <a:solidFill>
                  <a:srgbClr val="000000"/>
                </a:solidFill>
                <a:latin typeface="Calibri" panose="020F0502020204030204" pitchFamily="34" charset="0"/>
              </a:rPr>
              <a:t>Closing Worship</a:t>
            </a:r>
          </a:p>
          <a:p>
            <a:pPr algn="ctr">
              <a:lnSpc>
                <a:spcPct val="119000"/>
              </a:lnSpc>
              <a:spcAft>
                <a:spcPts val="600"/>
              </a:spcAft>
            </a:pP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902880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A63D7E-577C-463C-8844-69CECBDA404F}"/>
              </a:ext>
            </a:extLst>
          </p:cNvPr>
          <p:cNvSpPr/>
          <p:nvPr/>
        </p:nvSpPr>
        <p:spPr>
          <a:xfrm>
            <a:off x="726142" y="2824026"/>
            <a:ext cx="8973670" cy="1209947"/>
          </a:xfrm>
          <a:prstGeom prst="rect">
            <a:avLst/>
          </a:prstGeom>
        </p:spPr>
        <p:txBody>
          <a:bodyPr wrap="square">
            <a:spAutoFit/>
          </a:bodyPr>
          <a:lstStyle/>
          <a:p>
            <a:pPr algn="ctr">
              <a:lnSpc>
                <a:spcPct val="119000"/>
              </a:lnSpc>
              <a:spcAft>
                <a:spcPts val="600"/>
              </a:spcAft>
            </a:pPr>
            <a:r>
              <a:rPr lang="en-US" sz="4000" kern="1400" dirty="0">
                <a:solidFill>
                  <a:srgbClr val="000000"/>
                </a:solidFill>
                <a:latin typeface="Calibri" panose="020F0502020204030204" pitchFamily="34" charset="0"/>
              </a:rPr>
              <a:t>Ezra 3:10-13</a:t>
            </a:r>
            <a:endParaRPr lang="en-US" sz="3200" kern="1400" dirty="0">
              <a:solidFill>
                <a:srgbClr val="000000"/>
              </a:solidFill>
              <a:latin typeface="Calibri" panose="020F0502020204030204" pitchFamily="34" charset="0"/>
            </a:endParaRPr>
          </a:p>
          <a:p>
            <a:pPr algn="ctr">
              <a:lnSpc>
                <a:spcPct val="119000"/>
              </a:lnSpc>
              <a:spcAft>
                <a:spcPts val="600"/>
              </a:spcAft>
            </a:pPr>
            <a:endParaRPr lang="en-US" kern="14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365556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D7D9338-8966-6A16-CE60-3C1279A7BD01}"/>
              </a:ext>
            </a:extLst>
          </p:cNvPr>
          <p:cNvSpPr txBox="1"/>
          <p:nvPr/>
        </p:nvSpPr>
        <p:spPr>
          <a:xfrm>
            <a:off x="261257" y="298580"/>
            <a:ext cx="10114384" cy="4524315"/>
          </a:xfrm>
          <a:prstGeom prst="rect">
            <a:avLst/>
          </a:prstGeom>
          <a:noFill/>
        </p:spPr>
        <p:txBody>
          <a:bodyPr wrap="square">
            <a:spAutoFit/>
          </a:bodyPr>
          <a:lstStyle/>
          <a:p>
            <a:pPr algn="l"/>
            <a:r>
              <a:rPr lang="en-US" sz="3600" b="1" i="0" baseline="30000" dirty="0">
                <a:solidFill>
                  <a:srgbClr val="000000"/>
                </a:solidFill>
                <a:effectLst/>
                <a:latin typeface="system-ui"/>
              </a:rPr>
              <a:t>10 </a:t>
            </a:r>
            <a:r>
              <a:rPr lang="en-US" sz="3600" b="0" i="0" dirty="0">
                <a:solidFill>
                  <a:srgbClr val="000000"/>
                </a:solidFill>
                <a:effectLst/>
                <a:latin typeface="system-ui"/>
              </a:rPr>
              <a:t>When the builders laid the foundation of the temple of the </a:t>
            </a:r>
            <a:r>
              <a:rPr lang="en-US" sz="3600" b="0" i="0" cap="small" dirty="0">
                <a:solidFill>
                  <a:srgbClr val="000000"/>
                </a:solidFill>
                <a:effectLst/>
                <a:latin typeface="system-ui"/>
              </a:rPr>
              <a:t>Lord</a:t>
            </a:r>
            <a:r>
              <a:rPr lang="en-US" sz="3600" b="0" i="0" dirty="0">
                <a:solidFill>
                  <a:srgbClr val="000000"/>
                </a:solidFill>
                <a:effectLst/>
                <a:latin typeface="system-ui"/>
              </a:rPr>
              <a:t>, the priests in their vestments and with trumpets, and the Levites (the sons of Asaph) with cymbals, took their places to praise the </a:t>
            </a:r>
            <a:r>
              <a:rPr lang="en-US" sz="3600" b="0" i="0" cap="small" dirty="0">
                <a:solidFill>
                  <a:srgbClr val="000000"/>
                </a:solidFill>
                <a:effectLst/>
                <a:latin typeface="system-ui"/>
              </a:rPr>
              <a:t>Lord</a:t>
            </a:r>
            <a:r>
              <a:rPr lang="en-US" sz="3600" b="0" i="0" dirty="0">
                <a:solidFill>
                  <a:srgbClr val="000000"/>
                </a:solidFill>
                <a:effectLst/>
                <a:latin typeface="system-ui"/>
              </a:rPr>
              <a:t>, as prescribed by David king of Israel. </a:t>
            </a:r>
            <a:r>
              <a:rPr lang="en-US" sz="3600" b="1" i="0" baseline="30000" dirty="0">
                <a:solidFill>
                  <a:srgbClr val="000000"/>
                </a:solidFill>
                <a:effectLst/>
                <a:latin typeface="system-ui"/>
              </a:rPr>
              <a:t>11 </a:t>
            </a:r>
            <a:r>
              <a:rPr lang="en-US" sz="3600" b="0" i="0" dirty="0">
                <a:solidFill>
                  <a:srgbClr val="000000"/>
                </a:solidFill>
                <a:effectLst/>
                <a:latin typeface="system-ui"/>
              </a:rPr>
              <a:t>With praise and thanksgiving they sang to the </a:t>
            </a:r>
            <a:r>
              <a:rPr lang="en-US" sz="3600" b="0" i="0" cap="small" dirty="0">
                <a:solidFill>
                  <a:srgbClr val="000000"/>
                </a:solidFill>
                <a:effectLst/>
                <a:latin typeface="system-ui"/>
              </a:rPr>
              <a:t>Lord</a:t>
            </a:r>
            <a:r>
              <a:rPr lang="en-US" sz="3600" b="0" i="0" dirty="0">
                <a:solidFill>
                  <a:srgbClr val="000000"/>
                </a:solidFill>
                <a:effectLst/>
                <a:latin typeface="system-ui"/>
              </a:rPr>
              <a:t>:</a:t>
            </a:r>
          </a:p>
          <a:p>
            <a:pPr algn="l"/>
            <a:r>
              <a:rPr lang="en-US" sz="3600" b="0" i="0" dirty="0">
                <a:solidFill>
                  <a:srgbClr val="000000"/>
                </a:solidFill>
                <a:effectLst/>
                <a:latin typeface="system-ui"/>
              </a:rPr>
              <a:t>	“He is good;</a:t>
            </a:r>
            <a:br>
              <a:rPr lang="en-US" sz="3600" b="0" i="0" dirty="0">
                <a:solidFill>
                  <a:srgbClr val="000000"/>
                </a:solidFill>
                <a:effectLst/>
                <a:latin typeface="system-ui"/>
              </a:rPr>
            </a:br>
            <a:r>
              <a:rPr lang="en-US" sz="3600" b="0" i="0" dirty="0">
                <a:solidFill>
                  <a:srgbClr val="000000"/>
                </a:solidFill>
                <a:effectLst/>
                <a:latin typeface="Courier New" panose="02070309020205020404" pitchFamily="49" charset="0"/>
              </a:rPr>
              <a:t>   	 </a:t>
            </a:r>
            <a:r>
              <a:rPr lang="en-US" sz="3600" b="0" i="0" dirty="0">
                <a:solidFill>
                  <a:srgbClr val="000000"/>
                </a:solidFill>
                <a:effectLst/>
                <a:latin typeface="system-ui"/>
              </a:rPr>
              <a:t>his love toward Israel endures forever.”</a:t>
            </a:r>
          </a:p>
        </p:txBody>
      </p:sp>
    </p:spTree>
    <p:extLst>
      <p:ext uri="{BB962C8B-B14F-4D97-AF65-F5344CB8AC3E}">
        <p14:creationId xmlns:p14="http://schemas.microsoft.com/office/powerpoint/2010/main" val="3495667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1587</TotalTime>
  <Words>739</Words>
  <Application>Microsoft Office PowerPoint</Application>
  <PresentationFormat>Widescreen</PresentationFormat>
  <Paragraphs>90</Paragraphs>
  <Slides>46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46</vt:i4>
      </vt:variant>
    </vt:vector>
  </HeadingPairs>
  <TitlesOfParts>
    <vt:vector size="53" baseType="lpstr">
      <vt:lpstr>Arial</vt:lpstr>
      <vt:lpstr>Calibri</vt:lpstr>
      <vt:lpstr>Courier New</vt:lpstr>
      <vt:lpstr>system-ui</vt:lpstr>
      <vt:lpstr>Trebuchet MS</vt:lpstr>
      <vt:lpstr>Wingdings 3</vt:lpstr>
      <vt:lpstr>Facet</vt:lpstr>
      <vt:lpstr>Welcome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 Nettleton</dc:creator>
  <cp:lastModifiedBy>Bruce Nettleton</cp:lastModifiedBy>
  <cp:revision>31</cp:revision>
  <dcterms:created xsi:type="dcterms:W3CDTF">2019-10-22T17:28:40Z</dcterms:created>
  <dcterms:modified xsi:type="dcterms:W3CDTF">2024-09-14T21:01:13Z</dcterms:modified>
</cp:coreProperties>
</file>